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9" r:id="rId7"/>
    <p:sldId id="263" r:id="rId8"/>
    <p:sldId id="261" r:id="rId9"/>
    <p:sldId id="258" r:id="rId10"/>
    <p:sldId id="264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446773-C2C8-438C-A8A0-67D220B0B690}" v="32" dt="2021-06-08T19:55:28.527"/>
    <p1510:client id="{EA13F016-BE53-40E4-A6CE-744BCAF6FFFE}" v="240" dt="2021-06-08T19:04:43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4"/>
    <p:restoredTop sz="94634"/>
  </p:normalViewPr>
  <p:slideViewPr>
    <p:cSldViewPr snapToGrid="0" snapToObjects="1">
      <p:cViewPr varScale="1">
        <p:scale>
          <a:sx n="107" d="100"/>
          <a:sy n="107" d="100"/>
        </p:scale>
        <p:origin x="1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ayla" userId="58d09a33-50d7-4fce-93b8-505b5a30ee25" providerId="ADAL" clId="{EA13F016-BE53-40E4-A6CE-744BCAF6FFFE}"/>
    <pc:docChg chg="undo redo custSel addSld delSld modSld">
      <pc:chgData name="Mikayla" userId="58d09a33-50d7-4fce-93b8-505b5a30ee25" providerId="ADAL" clId="{EA13F016-BE53-40E4-A6CE-744BCAF6FFFE}" dt="2021-06-08T19:04:59.253" v="1341" actId="1076"/>
      <pc:docMkLst>
        <pc:docMk/>
      </pc:docMkLst>
      <pc:sldChg chg="addSp delSp modSp mod setBg delDesignElem">
        <pc:chgData name="Mikayla" userId="58d09a33-50d7-4fce-93b8-505b5a30ee25" providerId="ADAL" clId="{EA13F016-BE53-40E4-A6CE-744BCAF6FFFE}" dt="2021-06-08T19:00:58.745" v="1284" actId="20577"/>
        <pc:sldMkLst>
          <pc:docMk/>
          <pc:sldMk cId="236728306" sldId="256"/>
        </pc:sldMkLst>
        <pc:spChg chg="mod">
          <ac:chgData name="Mikayla" userId="58d09a33-50d7-4fce-93b8-505b5a30ee25" providerId="ADAL" clId="{EA13F016-BE53-40E4-A6CE-744BCAF6FFFE}" dt="2021-06-08T18:53:55.314" v="1251" actId="1076"/>
          <ac:spMkLst>
            <pc:docMk/>
            <pc:sldMk cId="236728306" sldId="256"/>
            <ac:spMk id="2" creationId="{00000000-0000-0000-0000-000000000000}"/>
          </ac:spMkLst>
        </pc:spChg>
        <pc:spChg chg="mod">
          <ac:chgData name="Mikayla" userId="58d09a33-50d7-4fce-93b8-505b5a30ee25" providerId="ADAL" clId="{EA13F016-BE53-40E4-A6CE-744BCAF6FFFE}" dt="2021-06-08T19:00:58.745" v="1284" actId="20577"/>
          <ac:spMkLst>
            <pc:docMk/>
            <pc:sldMk cId="236728306" sldId="256"/>
            <ac:spMk id="3" creationId="{00000000-0000-0000-0000-000000000000}"/>
          </ac:spMkLst>
        </pc:spChg>
        <pc:spChg chg="add del">
          <ac:chgData name="Mikayla" userId="58d09a33-50d7-4fce-93b8-505b5a30ee25" providerId="ADAL" clId="{EA13F016-BE53-40E4-A6CE-744BCAF6FFFE}" dt="2021-06-08T17:57:30.560" v="220" actId="26606"/>
          <ac:spMkLst>
            <pc:docMk/>
            <pc:sldMk cId="236728306" sldId="256"/>
            <ac:spMk id="10" creationId="{35FED45D-D144-4B05-BBCF-B68683958FFD}"/>
          </ac:spMkLst>
        </pc:spChg>
        <pc:spChg chg="add del">
          <ac:chgData name="Mikayla" userId="58d09a33-50d7-4fce-93b8-505b5a30ee25" providerId="ADAL" clId="{EA13F016-BE53-40E4-A6CE-744BCAF6FFFE}" dt="2021-06-08T18:11:54.688" v="659" actId="26606"/>
          <ac:spMkLst>
            <pc:docMk/>
            <pc:sldMk cId="236728306" sldId="256"/>
            <ac:spMk id="15" creationId="{19D32F93-50AC-4C46-A5DB-291C60DDB7BD}"/>
          </ac:spMkLst>
        </pc:spChg>
        <pc:spChg chg="add del">
          <ac:chgData name="Mikayla" userId="58d09a33-50d7-4fce-93b8-505b5a30ee25" providerId="ADAL" clId="{EA13F016-BE53-40E4-A6CE-744BCAF6FFFE}" dt="2021-06-08T18:11:54.688" v="659" actId="26606"/>
          <ac:spMkLst>
            <pc:docMk/>
            <pc:sldMk cId="236728306" sldId="256"/>
            <ac:spMk id="17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11:54.688" v="659" actId="26606"/>
          <ac:spMkLst>
            <pc:docMk/>
            <pc:sldMk cId="236728306" sldId="256"/>
            <ac:spMk id="19" creationId="{EE04B5EB-F158-4507-90DD-BD23620C7CC9}"/>
          </ac:spMkLst>
        </pc:spChg>
        <pc:spChg chg="add del">
          <ac:chgData name="Mikayla" userId="58d09a33-50d7-4fce-93b8-505b5a30ee25" providerId="ADAL" clId="{EA13F016-BE53-40E4-A6CE-744BCAF6FFFE}" dt="2021-06-08T18:12:28.121" v="673" actId="26606"/>
          <ac:spMkLst>
            <pc:docMk/>
            <pc:sldMk cId="236728306" sldId="256"/>
            <ac:spMk id="24" creationId="{47942995-B07F-4636-9A06-C6A104B260A8}"/>
          </ac:spMkLst>
        </pc:spChg>
        <pc:spChg chg="add del">
          <ac:chgData name="Mikayla" userId="58d09a33-50d7-4fce-93b8-505b5a30ee25" providerId="ADAL" clId="{EA13F016-BE53-40E4-A6CE-744BCAF6FFFE}" dt="2021-06-08T18:12:28.121" v="673" actId="26606"/>
          <ac:spMkLst>
            <pc:docMk/>
            <pc:sldMk cId="236728306" sldId="256"/>
            <ac:spMk id="31" creationId="{B81933D1-5615-42C7-9C0B-4EB7105CCE2D}"/>
          </ac:spMkLst>
        </pc:spChg>
        <pc:spChg chg="add del">
          <ac:chgData name="Mikayla" userId="58d09a33-50d7-4fce-93b8-505b5a30ee25" providerId="ADAL" clId="{EA13F016-BE53-40E4-A6CE-744BCAF6FFFE}" dt="2021-06-08T18:12:28.121" v="673" actId="26606"/>
          <ac:spMkLst>
            <pc:docMk/>
            <pc:sldMk cId="236728306" sldId="256"/>
            <ac:spMk id="33" creationId="{19C9EAEA-39D0-4B0E-A0EB-51E7B26740B1}"/>
          </ac:spMkLst>
        </pc:spChg>
        <pc:spChg chg="add del">
          <ac:chgData name="Mikayla" userId="58d09a33-50d7-4fce-93b8-505b5a30ee25" providerId="ADAL" clId="{EA13F016-BE53-40E4-A6CE-744BCAF6FFFE}" dt="2021-06-08T18:12:19.594" v="668" actId="26606"/>
          <ac:spMkLst>
            <pc:docMk/>
            <pc:sldMk cId="236728306" sldId="256"/>
            <ac:spMk id="38" creationId="{19D32F93-50AC-4C46-A5DB-291C60DDB7BD}"/>
          </ac:spMkLst>
        </pc:spChg>
        <pc:spChg chg="add del">
          <ac:chgData name="Mikayla" userId="58d09a33-50d7-4fce-93b8-505b5a30ee25" providerId="ADAL" clId="{EA13F016-BE53-40E4-A6CE-744BCAF6FFFE}" dt="2021-06-08T18:12:19.594" v="668" actId="26606"/>
          <ac:spMkLst>
            <pc:docMk/>
            <pc:sldMk cId="236728306" sldId="256"/>
            <ac:spMk id="40" creationId="{86FD7672-78BE-4D6F-A711-2CDB79B52DFF}"/>
          </ac:spMkLst>
        </pc:spChg>
        <pc:spChg chg="add del">
          <ac:chgData name="Mikayla" userId="58d09a33-50d7-4fce-93b8-505b5a30ee25" providerId="ADAL" clId="{EA13F016-BE53-40E4-A6CE-744BCAF6FFFE}" dt="2021-06-08T18:12:19.594" v="668" actId="26606"/>
          <ac:spMkLst>
            <pc:docMk/>
            <pc:sldMk cId="236728306" sldId="256"/>
            <ac:spMk id="42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12:19.594" v="668" actId="26606"/>
          <ac:spMkLst>
            <pc:docMk/>
            <pc:sldMk cId="236728306" sldId="256"/>
            <ac:spMk id="44" creationId="{4A62647B-1222-407C-8740-5A497612B1F5}"/>
          </ac:spMkLst>
        </pc:spChg>
        <pc:spChg chg="add del">
          <ac:chgData name="Mikayla" userId="58d09a33-50d7-4fce-93b8-505b5a30ee25" providerId="ADAL" clId="{EA13F016-BE53-40E4-A6CE-744BCAF6FFFE}" dt="2021-06-08T18:12:25.789" v="670" actId="26606"/>
          <ac:spMkLst>
            <pc:docMk/>
            <pc:sldMk cId="236728306" sldId="256"/>
            <ac:spMk id="45" creationId="{B81933D1-5615-42C7-9C0B-4EB7105CCE2D}"/>
          </ac:spMkLst>
        </pc:spChg>
        <pc:spChg chg="add del">
          <ac:chgData name="Mikayla" userId="58d09a33-50d7-4fce-93b8-505b5a30ee25" providerId="ADAL" clId="{EA13F016-BE53-40E4-A6CE-744BCAF6FFFE}" dt="2021-06-08T18:12:25.789" v="670" actId="26606"/>
          <ac:spMkLst>
            <pc:docMk/>
            <pc:sldMk cId="236728306" sldId="256"/>
            <ac:spMk id="46" creationId="{47942995-B07F-4636-9A06-C6A104B260A8}"/>
          </ac:spMkLst>
        </pc:spChg>
        <pc:spChg chg="add del">
          <ac:chgData name="Mikayla" userId="58d09a33-50d7-4fce-93b8-505b5a30ee25" providerId="ADAL" clId="{EA13F016-BE53-40E4-A6CE-744BCAF6FFFE}" dt="2021-06-08T18:12:25.789" v="670" actId="26606"/>
          <ac:spMkLst>
            <pc:docMk/>
            <pc:sldMk cId="236728306" sldId="256"/>
            <ac:spMk id="47" creationId="{19C9EAEA-39D0-4B0E-A0EB-51E7B26740B1}"/>
          </ac:spMkLst>
        </pc:spChg>
        <pc:spChg chg="add del">
          <ac:chgData name="Mikayla" userId="58d09a33-50d7-4fce-93b8-505b5a30ee25" providerId="ADAL" clId="{EA13F016-BE53-40E4-A6CE-744BCAF6FFFE}" dt="2021-06-08T18:12:28.113" v="672" actId="26606"/>
          <ac:spMkLst>
            <pc:docMk/>
            <pc:sldMk cId="236728306" sldId="256"/>
            <ac:spMk id="51" creationId="{50CEED20-A22C-4FC3-BC0E-F4FE53FDEB97}"/>
          </ac:spMkLst>
        </pc:spChg>
        <pc:spChg chg="add del">
          <ac:chgData name="Mikayla" userId="58d09a33-50d7-4fce-93b8-505b5a30ee25" providerId="ADAL" clId="{EA13F016-BE53-40E4-A6CE-744BCAF6FFFE}" dt="2021-06-08T18:12:28.113" v="672" actId="26606"/>
          <ac:spMkLst>
            <pc:docMk/>
            <pc:sldMk cId="236728306" sldId="256"/>
            <ac:spMk id="56" creationId="{19C9EAEA-39D0-4B0E-A0EB-51E7B26740B1}"/>
          </ac:spMkLst>
        </pc:spChg>
        <pc:spChg chg="add del">
          <ac:chgData name="Mikayla" userId="58d09a33-50d7-4fce-93b8-505b5a30ee25" providerId="ADAL" clId="{EA13F016-BE53-40E4-A6CE-744BCAF6FFFE}" dt="2021-06-08T18:12:28.113" v="672" actId="26606"/>
          <ac:spMkLst>
            <pc:docMk/>
            <pc:sldMk cId="236728306" sldId="256"/>
            <ac:spMk id="57" creationId="{3873B707-463F-40B0-8227-E8CC6C67EB25}"/>
          </ac:spMkLst>
        </pc:spChg>
        <pc:spChg chg="add del">
          <ac:chgData name="Mikayla" userId="58d09a33-50d7-4fce-93b8-505b5a30ee25" providerId="ADAL" clId="{EA13F016-BE53-40E4-A6CE-744BCAF6FFFE}" dt="2021-06-08T18:12:46.805" v="679" actId="26606"/>
          <ac:spMkLst>
            <pc:docMk/>
            <pc:sldMk cId="236728306" sldId="256"/>
            <ac:spMk id="59" creationId="{B9D7E975-9161-4F2D-AC53-69E1912F6B5D}"/>
          </ac:spMkLst>
        </pc:spChg>
        <pc:spChg chg="add del">
          <ac:chgData name="Mikayla" userId="58d09a33-50d7-4fce-93b8-505b5a30ee25" providerId="ADAL" clId="{EA13F016-BE53-40E4-A6CE-744BCAF6FFFE}" dt="2021-06-08T18:12:46.805" v="679" actId="26606"/>
          <ac:spMkLst>
            <pc:docMk/>
            <pc:sldMk cId="236728306" sldId="256"/>
            <ac:spMk id="60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12:46.805" v="679" actId="26606"/>
          <ac:spMkLst>
            <pc:docMk/>
            <pc:sldMk cId="236728306" sldId="256"/>
            <ac:spMk id="61" creationId="{463E6235-1649-4B47-9862-4026FC473B6F}"/>
          </ac:spMkLst>
        </pc:spChg>
        <pc:spChg chg="add del">
          <ac:chgData name="Mikayla" userId="58d09a33-50d7-4fce-93b8-505b5a30ee25" providerId="ADAL" clId="{EA13F016-BE53-40E4-A6CE-744BCAF6FFFE}" dt="2021-06-08T18:12:46.796" v="678" actId="26606"/>
          <ac:spMkLst>
            <pc:docMk/>
            <pc:sldMk cId="236728306" sldId="256"/>
            <ac:spMk id="66" creationId="{91DC6ABD-215C-4EA8-A483-CEF5B99AB385}"/>
          </ac:spMkLst>
        </pc:spChg>
        <pc:spChg chg="add del">
          <ac:chgData name="Mikayla" userId="58d09a33-50d7-4fce-93b8-505b5a30ee25" providerId="ADAL" clId="{EA13F016-BE53-40E4-A6CE-744BCAF6FFFE}" dt="2021-06-08T18:12:46.796" v="678" actId="26606"/>
          <ac:spMkLst>
            <pc:docMk/>
            <pc:sldMk cId="236728306" sldId="256"/>
            <ac:spMk id="72" creationId="{04357C93-F0CB-4A1C-8F77-4E9063789819}"/>
          </ac:spMkLst>
        </pc:spChg>
        <pc:spChg chg="add del">
          <ac:chgData name="Mikayla" userId="58d09a33-50d7-4fce-93b8-505b5a30ee25" providerId="ADAL" clId="{EA13F016-BE53-40E4-A6CE-744BCAF6FFFE}" dt="2021-06-08T18:20:32.298" v="939" actId="26606"/>
          <ac:spMkLst>
            <pc:docMk/>
            <pc:sldMk cId="236728306" sldId="256"/>
            <ac:spMk id="73" creationId="{B81933D1-5615-42C7-9C0B-4EB7105CCE2D}"/>
          </ac:spMkLst>
        </pc:spChg>
        <pc:spChg chg="add del">
          <ac:chgData name="Mikayla" userId="58d09a33-50d7-4fce-93b8-505b5a30ee25" providerId="ADAL" clId="{EA13F016-BE53-40E4-A6CE-744BCAF6FFFE}" dt="2021-06-08T18:20:32.298" v="939" actId="26606"/>
          <ac:spMkLst>
            <pc:docMk/>
            <pc:sldMk cId="236728306" sldId="256"/>
            <ac:spMk id="74" creationId="{47942995-B07F-4636-9A06-C6A104B260A8}"/>
          </ac:spMkLst>
        </pc:spChg>
        <pc:spChg chg="add del">
          <ac:chgData name="Mikayla" userId="58d09a33-50d7-4fce-93b8-505b5a30ee25" providerId="ADAL" clId="{EA13F016-BE53-40E4-A6CE-744BCAF6FFFE}" dt="2021-06-08T18:20:32.298" v="939" actId="26606"/>
          <ac:spMkLst>
            <pc:docMk/>
            <pc:sldMk cId="236728306" sldId="256"/>
            <ac:spMk id="75" creationId="{19C9EAEA-39D0-4B0E-A0EB-51E7B26740B1}"/>
          </ac:spMkLst>
        </pc:spChg>
        <pc:spChg chg="add del">
          <ac:chgData name="Mikayla" userId="58d09a33-50d7-4fce-93b8-505b5a30ee25" providerId="ADAL" clId="{EA13F016-BE53-40E4-A6CE-744BCAF6FFFE}" dt="2021-06-08T18:52:27.297" v="1218" actId="26606"/>
          <ac:spMkLst>
            <pc:docMk/>
            <pc:sldMk cId="236728306" sldId="256"/>
            <ac:spMk id="79" creationId="{47942995-B07F-4636-9A06-C6A104B260A8}"/>
          </ac:spMkLst>
        </pc:spChg>
        <pc:spChg chg="add del">
          <ac:chgData name="Mikayla" userId="58d09a33-50d7-4fce-93b8-505b5a30ee25" providerId="ADAL" clId="{EA13F016-BE53-40E4-A6CE-744BCAF6FFFE}" dt="2021-06-08T18:20:49.922" v="943" actId="26606"/>
          <ac:spMkLst>
            <pc:docMk/>
            <pc:sldMk cId="236728306" sldId="256"/>
            <ac:spMk id="82" creationId="{19D32F93-50AC-4C46-A5DB-291C60DDB7BD}"/>
          </ac:spMkLst>
        </pc:spChg>
        <pc:spChg chg="add del">
          <ac:chgData name="Mikayla" userId="58d09a33-50d7-4fce-93b8-505b5a30ee25" providerId="ADAL" clId="{EA13F016-BE53-40E4-A6CE-744BCAF6FFFE}" dt="2021-06-08T18:20:49.922" v="943" actId="26606"/>
          <ac:spMkLst>
            <pc:docMk/>
            <pc:sldMk cId="236728306" sldId="256"/>
            <ac:spMk id="84" creationId="{86FD7672-78BE-4D6F-A711-2CDB79B52DFF}"/>
          </ac:spMkLst>
        </pc:spChg>
        <pc:spChg chg="add del">
          <ac:chgData name="Mikayla" userId="58d09a33-50d7-4fce-93b8-505b5a30ee25" providerId="ADAL" clId="{EA13F016-BE53-40E4-A6CE-744BCAF6FFFE}" dt="2021-06-08T18:20:49.922" v="943" actId="26606"/>
          <ac:spMkLst>
            <pc:docMk/>
            <pc:sldMk cId="236728306" sldId="256"/>
            <ac:spMk id="86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20:49.922" v="943" actId="26606"/>
          <ac:spMkLst>
            <pc:docMk/>
            <pc:sldMk cId="236728306" sldId="256"/>
            <ac:spMk id="88" creationId="{4A62647B-1222-407C-8740-5A497612B1F5}"/>
          </ac:spMkLst>
        </pc:spChg>
        <pc:spChg chg="add del">
          <ac:chgData name="Mikayla" userId="58d09a33-50d7-4fce-93b8-505b5a30ee25" providerId="ADAL" clId="{EA13F016-BE53-40E4-A6CE-744BCAF6FFFE}" dt="2021-06-08T18:40:05.447" v="990" actId="26606"/>
          <ac:spMkLst>
            <pc:docMk/>
            <pc:sldMk cId="236728306" sldId="256"/>
            <ac:spMk id="89" creationId="{B81933D1-5615-42C7-9C0B-4EB7105CCE2D}"/>
          </ac:spMkLst>
        </pc:spChg>
        <pc:spChg chg="add del">
          <ac:chgData name="Mikayla" userId="58d09a33-50d7-4fce-93b8-505b5a30ee25" providerId="ADAL" clId="{EA13F016-BE53-40E4-A6CE-744BCAF6FFFE}" dt="2021-06-08T18:40:05.447" v="990" actId="26606"/>
          <ac:spMkLst>
            <pc:docMk/>
            <pc:sldMk cId="236728306" sldId="256"/>
            <ac:spMk id="91" creationId="{19C9EAEA-39D0-4B0E-A0EB-51E7B26740B1}"/>
          </ac:spMkLst>
        </pc:spChg>
        <pc:spChg chg="add del">
          <ac:chgData name="Mikayla" userId="58d09a33-50d7-4fce-93b8-505b5a30ee25" providerId="ADAL" clId="{EA13F016-BE53-40E4-A6CE-744BCAF6FFFE}" dt="2021-06-08T18:21:23.355" v="964" actId="26606"/>
          <ac:spMkLst>
            <pc:docMk/>
            <pc:sldMk cId="236728306" sldId="256"/>
            <ac:spMk id="93" creationId="{B9D7E975-9161-4F2D-AC53-69E1912F6B5D}"/>
          </ac:spMkLst>
        </pc:spChg>
        <pc:spChg chg="add del">
          <ac:chgData name="Mikayla" userId="58d09a33-50d7-4fce-93b8-505b5a30ee25" providerId="ADAL" clId="{EA13F016-BE53-40E4-A6CE-744BCAF6FFFE}" dt="2021-06-08T18:21:23.355" v="964" actId="26606"/>
          <ac:spMkLst>
            <pc:docMk/>
            <pc:sldMk cId="236728306" sldId="256"/>
            <ac:spMk id="95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21:23.355" v="964" actId="26606"/>
          <ac:spMkLst>
            <pc:docMk/>
            <pc:sldMk cId="236728306" sldId="256"/>
            <ac:spMk id="97" creationId="{463E6235-1649-4B47-9862-4026FC473B6F}"/>
          </ac:spMkLst>
        </pc:spChg>
        <pc:spChg chg="add del">
          <ac:chgData name="Mikayla" userId="58d09a33-50d7-4fce-93b8-505b5a30ee25" providerId="ADAL" clId="{EA13F016-BE53-40E4-A6CE-744BCAF6FFFE}" dt="2021-06-08T18:21:23.349" v="963" actId="26606"/>
          <ac:spMkLst>
            <pc:docMk/>
            <pc:sldMk cId="236728306" sldId="256"/>
            <ac:spMk id="102" creationId="{19D32F93-50AC-4C46-A5DB-291C60DDB7BD}"/>
          </ac:spMkLst>
        </pc:spChg>
        <pc:spChg chg="add del">
          <ac:chgData name="Mikayla" userId="58d09a33-50d7-4fce-93b8-505b5a30ee25" providerId="ADAL" clId="{EA13F016-BE53-40E4-A6CE-744BCAF6FFFE}" dt="2021-06-08T18:21:23.349" v="963" actId="26606"/>
          <ac:spMkLst>
            <pc:docMk/>
            <pc:sldMk cId="236728306" sldId="256"/>
            <ac:spMk id="104" creationId="{B9A1D9BC-1455-4308-9ABD-A3F8EDB67AAF}"/>
          </ac:spMkLst>
        </pc:spChg>
        <pc:spChg chg="add del">
          <ac:chgData name="Mikayla" userId="58d09a33-50d7-4fce-93b8-505b5a30ee25" providerId="ADAL" clId="{EA13F016-BE53-40E4-A6CE-744BCAF6FFFE}" dt="2021-06-08T18:21:23.349" v="963" actId="26606"/>
          <ac:spMkLst>
            <pc:docMk/>
            <pc:sldMk cId="236728306" sldId="256"/>
            <ac:spMk id="106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21:23.349" v="963" actId="26606"/>
          <ac:spMkLst>
            <pc:docMk/>
            <pc:sldMk cId="236728306" sldId="256"/>
            <ac:spMk id="108" creationId="{4A62647B-1222-407C-8740-5A497612B1F5}"/>
          </ac:spMkLst>
        </pc:spChg>
        <pc:spChg chg="add del">
          <ac:chgData name="Mikayla" userId="58d09a33-50d7-4fce-93b8-505b5a30ee25" providerId="ADAL" clId="{EA13F016-BE53-40E4-A6CE-744BCAF6FFFE}" dt="2021-06-08T18:21:41.700" v="969" actId="26606"/>
          <ac:spMkLst>
            <pc:docMk/>
            <pc:sldMk cId="236728306" sldId="256"/>
            <ac:spMk id="110" creationId="{19D32F93-50AC-4C46-A5DB-291C60DDB7BD}"/>
          </ac:spMkLst>
        </pc:spChg>
        <pc:spChg chg="add del">
          <ac:chgData name="Mikayla" userId="58d09a33-50d7-4fce-93b8-505b5a30ee25" providerId="ADAL" clId="{EA13F016-BE53-40E4-A6CE-744BCAF6FFFE}" dt="2021-06-08T18:21:41.700" v="969" actId="26606"/>
          <ac:spMkLst>
            <pc:docMk/>
            <pc:sldMk cId="236728306" sldId="256"/>
            <ac:spMk id="111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21:41.700" v="969" actId="26606"/>
          <ac:spMkLst>
            <pc:docMk/>
            <pc:sldMk cId="236728306" sldId="256"/>
            <ac:spMk id="112" creationId="{EE04B5EB-F158-4507-90DD-BD23620C7CC9}"/>
          </ac:spMkLst>
        </pc:spChg>
        <pc:spChg chg="add del">
          <ac:chgData name="Mikayla" userId="58d09a33-50d7-4fce-93b8-505b5a30ee25" providerId="ADAL" clId="{EA13F016-BE53-40E4-A6CE-744BCAF6FFFE}" dt="2021-06-08T18:39:47.187" v="982" actId="26606"/>
          <ac:spMkLst>
            <pc:docMk/>
            <pc:sldMk cId="236728306" sldId="256"/>
            <ac:spMk id="117" creationId="{B9D7E975-9161-4F2D-AC53-69E1912F6B5D}"/>
          </ac:spMkLst>
        </pc:spChg>
        <pc:spChg chg="add del">
          <ac:chgData name="Mikayla" userId="58d09a33-50d7-4fce-93b8-505b5a30ee25" providerId="ADAL" clId="{EA13F016-BE53-40E4-A6CE-744BCAF6FFFE}" dt="2021-06-08T18:39:47.187" v="982" actId="26606"/>
          <ac:spMkLst>
            <pc:docMk/>
            <pc:sldMk cId="236728306" sldId="256"/>
            <ac:spMk id="119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39:47.187" v="982" actId="26606"/>
          <ac:spMkLst>
            <pc:docMk/>
            <pc:sldMk cId="236728306" sldId="256"/>
            <ac:spMk id="121" creationId="{463E6235-1649-4B47-9862-4026FC473B6F}"/>
          </ac:spMkLst>
        </pc:spChg>
        <pc:spChg chg="add del">
          <ac:chgData name="Mikayla" userId="58d09a33-50d7-4fce-93b8-505b5a30ee25" providerId="ADAL" clId="{EA13F016-BE53-40E4-A6CE-744BCAF6FFFE}" dt="2021-06-08T18:39:34.239" v="979" actId="26606"/>
          <ac:spMkLst>
            <pc:docMk/>
            <pc:sldMk cId="236728306" sldId="256"/>
            <ac:spMk id="123" creationId="{19D32F93-50AC-4C46-A5DB-291C60DDB7BD}"/>
          </ac:spMkLst>
        </pc:spChg>
        <pc:spChg chg="add del">
          <ac:chgData name="Mikayla" userId="58d09a33-50d7-4fce-93b8-505b5a30ee25" providerId="ADAL" clId="{EA13F016-BE53-40E4-A6CE-744BCAF6FFFE}" dt="2021-06-08T18:39:34.239" v="979" actId="26606"/>
          <ac:spMkLst>
            <pc:docMk/>
            <pc:sldMk cId="236728306" sldId="256"/>
            <ac:spMk id="124" creationId="{B9A1D9BC-1455-4308-9ABD-A3F8EDB67AAF}"/>
          </ac:spMkLst>
        </pc:spChg>
        <pc:spChg chg="add del">
          <ac:chgData name="Mikayla" userId="58d09a33-50d7-4fce-93b8-505b5a30ee25" providerId="ADAL" clId="{EA13F016-BE53-40E4-A6CE-744BCAF6FFFE}" dt="2021-06-08T18:39:34.239" v="979" actId="26606"/>
          <ac:spMkLst>
            <pc:docMk/>
            <pc:sldMk cId="236728306" sldId="256"/>
            <ac:spMk id="125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21:54.724" v="973" actId="26606"/>
          <ac:spMkLst>
            <pc:docMk/>
            <pc:sldMk cId="236728306" sldId="256"/>
            <ac:spMk id="126" creationId="{B9D7E975-9161-4F2D-AC53-69E1912F6B5D}"/>
          </ac:spMkLst>
        </pc:spChg>
        <pc:spChg chg="add del">
          <ac:chgData name="Mikayla" userId="58d09a33-50d7-4fce-93b8-505b5a30ee25" providerId="ADAL" clId="{EA13F016-BE53-40E4-A6CE-744BCAF6FFFE}" dt="2021-06-08T18:21:54.724" v="973" actId="26606"/>
          <ac:spMkLst>
            <pc:docMk/>
            <pc:sldMk cId="236728306" sldId="256"/>
            <ac:spMk id="128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21:54.724" v="973" actId="26606"/>
          <ac:spMkLst>
            <pc:docMk/>
            <pc:sldMk cId="236728306" sldId="256"/>
            <ac:spMk id="130" creationId="{463E6235-1649-4B47-9862-4026FC473B6F}"/>
          </ac:spMkLst>
        </pc:spChg>
        <pc:spChg chg="add del">
          <ac:chgData name="Mikayla" userId="58d09a33-50d7-4fce-93b8-505b5a30ee25" providerId="ADAL" clId="{EA13F016-BE53-40E4-A6CE-744BCAF6FFFE}" dt="2021-06-08T18:39:34.239" v="979" actId="26606"/>
          <ac:spMkLst>
            <pc:docMk/>
            <pc:sldMk cId="236728306" sldId="256"/>
            <ac:spMk id="132" creationId="{4A62647B-1222-407C-8740-5A497612B1F5}"/>
          </ac:spMkLst>
        </pc:spChg>
        <pc:spChg chg="add del">
          <ac:chgData name="Mikayla" userId="58d09a33-50d7-4fce-93b8-505b5a30ee25" providerId="ADAL" clId="{EA13F016-BE53-40E4-A6CE-744BCAF6FFFE}" dt="2021-06-08T18:41:06.318" v="1005" actId="26606"/>
          <ac:spMkLst>
            <pc:docMk/>
            <pc:sldMk cId="236728306" sldId="256"/>
            <ac:spMk id="133" creationId="{B81933D1-5615-42C7-9C0B-4EB7105CCE2D}"/>
          </ac:spMkLst>
        </pc:spChg>
        <pc:spChg chg="add del">
          <ac:chgData name="Mikayla" userId="58d09a33-50d7-4fce-93b8-505b5a30ee25" providerId="ADAL" clId="{EA13F016-BE53-40E4-A6CE-744BCAF6FFFE}" dt="2021-06-08T18:39:47.178" v="981" actId="26606"/>
          <ac:spMkLst>
            <pc:docMk/>
            <pc:sldMk cId="236728306" sldId="256"/>
            <ac:spMk id="134" creationId="{B9D7E975-9161-4F2D-AC53-69E1912F6B5D}"/>
          </ac:spMkLst>
        </pc:spChg>
        <pc:spChg chg="add del">
          <ac:chgData name="Mikayla" userId="58d09a33-50d7-4fce-93b8-505b5a30ee25" providerId="ADAL" clId="{EA13F016-BE53-40E4-A6CE-744BCAF6FFFE}" dt="2021-06-08T18:39:47.178" v="981" actId="26606"/>
          <ac:spMkLst>
            <pc:docMk/>
            <pc:sldMk cId="236728306" sldId="256"/>
            <ac:spMk id="135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39:47.178" v="981" actId="26606"/>
          <ac:spMkLst>
            <pc:docMk/>
            <pc:sldMk cId="236728306" sldId="256"/>
            <ac:spMk id="136" creationId="{463E6235-1649-4B47-9862-4026FC473B6F}"/>
          </ac:spMkLst>
        </pc:spChg>
        <pc:spChg chg="add del">
          <ac:chgData name="Mikayla" userId="58d09a33-50d7-4fce-93b8-505b5a30ee25" providerId="ADAL" clId="{EA13F016-BE53-40E4-A6CE-744BCAF6FFFE}" dt="2021-06-08T18:41:06.318" v="1005" actId="26606"/>
          <ac:spMkLst>
            <pc:docMk/>
            <pc:sldMk cId="236728306" sldId="256"/>
            <ac:spMk id="138" creationId="{47942995-B07F-4636-9A06-C6A104B260A8}"/>
          </ac:spMkLst>
        </pc:spChg>
        <pc:spChg chg="add del">
          <ac:chgData name="Mikayla" userId="58d09a33-50d7-4fce-93b8-505b5a30ee25" providerId="ADAL" clId="{EA13F016-BE53-40E4-A6CE-744BCAF6FFFE}" dt="2021-06-08T18:41:06.318" v="1005" actId="26606"/>
          <ac:spMkLst>
            <pc:docMk/>
            <pc:sldMk cId="236728306" sldId="256"/>
            <ac:spMk id="141" creationId="{19C9EAEA-39D0-4B0E-A0EB-51E7B26740B1}"/>
          </ac:spMkLst>
        </pc:spChg>
        <pc:spChg chg="add del">
          <ac:chgData name="Mikayla" userId="58d09a33-50d7-4fce-93b8-505b5a30ee25" providerId="ADAL" clId="{EA13F016-BE53-40E4-A6CE-744BCAF6FFFE}" dt="2021-06-08T18:39:58.785" v="986" actId="26606"/>
          <ac:spMkLst>
            <pc:docMk/>
            <pc:sldMk cId="236728306" sldId="256"/>
            <ac:spMk id="143" creationId="{06DA9DF9-31F7-4056-B42E-878CC92417B8}"/>
          </ac:spMkLst>
        </pc:spChg>
        <pc:spChg chg="add del">
          <ac:chgData name="Mikayla" userId="58d09a33-50d7-4fce-93b8-505b5a30ee25" providerId="ADAL" clId="{EA13F016-BE53-40E4-A6CE-744BCAF6FFFE}" dt="2021-06-08T18:40:04.868" v="988" actId="26606"/>
          <ac:spMkLst>
            <pc:docMk/>
            <pc:sldMk cId="236728306" sldId="256"/>
            <ac:spMk id="144" creationId="{9180DE06-7362-4888-AADA-7AADD57AC49D}"/>
          </ac:spMkLst>
        </pc:spChg>
        <pc:spChg chg="add del">
          <ac:chgData name="Mikayla" userId="58d09a33-50d7-4fce-93b8-505b5a30ee25" providerId="ADAL" clId="{EA13F016-BE53-40E4-A6CE-744BCAF6FFFE}" dt="2021-06-08T18:40:04.868" v="988" actId="26606"/>
          <ac:spMkLst>
            <pc:docMk/>
            <pc:sldMk cId="236728306" sldId="256"/>
            <ac:spMk id="147" creationId="{04357C93-F0CB-4A1C-8F77-4E9063789819}"/>
          </ac:spMkLst>
        </pc:spChg>
        <pc:spChg chg="add del">
          <ac:chgData name="Mikayla" userId="58d09a33-50d7-4fce-93b8-505b5a30ee25" providerId="ADAL" clId="{EA13F016-BE53-40E4-A6CE-744BCAF6FFFE}" dt="2021-06-08T18:40:05.447" v="990" actId="26606"/>
          <ac:spMkLst>
            <pc:docMk/>
            <pc:sldMk cId="236728306" sldId="256"/>
            <ac:spMk id="149" creationId="{47942995-B07F-4636-9A06-C6A104B260A8}"/>
          </ac:spMkLst>
        </pc:spChg>
        <pc:spChg chg="add del">
          <ac:chgData name="Mikayla" userId="58d09a33-50d7-4fce-93b8-505b5a30ee25" providerId="ADAL" clId="{EA13F016-BE53-40E4-A6CE-744BCAF6FFFE}" dt="2021-06-08T18:40:13.652" v="992" actId="26606"/>
          <ac:spMkLst>
            <pc:docMk/>
            <pc:sldMk cId="236728306" sldId="256"/>
            <ac:spMk id="153" creationId="{9180DE06-7362-4888-AADA-7AADD57AC49D}"/>
          </ac:spMkLst>
        </pc:spChg>
        <pc:spChg chg="add del">
          <ac:chgData name="Mikayla" userId="58d09a33-50d7-4fce-93b8-505b5a30ee25" providerId="ADAL" clId="{EA13F016-BE53-40E4-A6CE-744BCAF6FFFE}" dt="2021-06-08T18:40:13.652" v="992" actId="26606"/>
          <ac:spMkLst>
            <pc:docMk/>
            <pc:sldMk cId="236728306" sldId="256"/>
            <ac:spMk id="157" creationId="{04357C93-F0CB-4A1C-8F77-4E9063789819}"/>
          </ac:spMkLst>
        </pc:spChg>
        <pc:spChg chg="add del">
          <ac:chgData name="Mikayla" userId="58d09a33-50d7-4fce-93b8-505b5a30ee25" providerId="ADAL" clId="{EA13F016-BE53-40E4-A6CE-744BCAF6FFFE}" dt="2021-06-08T18:40:14.732" v="994" actId="26606"/>
          <ac:spMkLst>
            <pc:docMk/>
            <pc:sldMk cId="236728306" sldId="256"/>
            <ac:spMk id="159" creationId="{47942995-B07F-4636-9A06-C6A104B260A8}"/>
          </ac:spMkLst>
        </pc:spChg>
        <pc:spChg chg="add del">
          <ac:chgData name="Mikayla" userId="58d09a33-50d7-4fce-93b8-505b5a30ee25" providerId="ADAL" clId="{EA13F016-BE53-40E4-A6CE-744BCAF6FFFE}" dt="2021-06-08T18:40:14.732" v="994" actId="26606"/>
          <ac:spMkLst>
            <pc:docMk/>
            <pc:sldMk cId="236728306" sldId="256"/>
            <ac:spMk id="162" creationId="{B81933D1-5615-42C7-9C0B-4EB7105CCE2D}"/>
          </ac:spMkLst>
        </pc:spChg>
        <pc:spChg chg="add del">
          <ac:chgData name="Mikayla" userId="58d09a33-50d7-4fce-93b8-505b5a30ee25" providerId="ADAL" clId="{EA13F016-BE53-40E4-A6CE-744BCAF6FFFE}" dt="2021-06-08T18:40:14.732" v="994" actId="26606"/>
          <ac:spMkLst>
            <pc:docMk/>
            <pc:sldMk cId="236728306" sldId="256"/>
            <ac:spMk id="163" creationId="{19C9EAEA-39D0-4B0E-A0EB-51E7B26740B1}"/>
          </ac:spMkLst>
        </pc:spChg>
        <pc:spChg chg="add del">
          <ac:chgData name="Mikayla" userId="58d09a33-50d7-4fce-93b8-505b5a30ee25" providerId="ADAL" clId="{EA13F016-BE53-40E4-A6CE-744BCAF6FFFE}" dt="2021-06-08T18:40:21.201" v="996" actId="26606"/>
          <ac:spMkLst>
            <pc:docMk/>
            <pc:sldMk cId="236728306" sldId="256"/>
            <ac:spMk id="165" creationId="{9180DE06-7362-4888-AADA-7AADD57AC49D}"/>
          </ac:spMkLst>
        </pc:spChg>
        <pc:spChg chg="add del">
          <ac:chgData name="Mikayla" userId="58d09a33-50d7-4fce-93b8-505b5a30ee25" providerId="ADAL" clId="{EA13F016-BE53-40E4-A6CE-744BCAF6FFFE}" dt="2021-06-08T18:40:21.201" v="996" actId="26606"/>
          <ac:spMkLst>
            <pc:docMk/>
            <pc:sldMk cId="236728306" sldId="256"/>
            <ac:spMk id="169" creationId="{04357C93-F0CB-4A1C-8F77-4E9063789819}"/>
          </ac:spMkLst>
        </pc:spChg>
        <pc:spChg chg="add del">
          <ac:chgData name="Mikayla" userId="58d09a33-50d7-4fce-93b8-505b5a30ee25" providerId="ADAL" clId="{EA13F016-BE53-40E4-A6CE-744BCAF6FFFE}" dt="2021-06-08T18:40:49.474" v="998" actId="26606"/>
          <ac:spMkLst>
            <pc:docMk/>
            <pc:sldMk cId="236728306" sldId="256"/>
            <ac:spMk id="171" creationId="{47942995-B07F-4636-9A06-C6A104B260A8}"/>
          </ac:spMkLst>
        </pc:spChg>
        <pc:spChg chg="add del">
          <ac:chgData name="Mikayla" userId="58d09a33-50d7-4fce-93b8-505b5a30ee25" providerId="ADAL" clId="{EA13F016-BE53-40E4-A6CE-744BCAF6FFFE}" dt="2021-06-08T18:40:49.474" v="998" actId="26606"/>
          <ac:spMkLst>
            <pc:docMk/>
            <pc:sldMk cId="236728306" sldId="256"/>
            <ac:spMk id="174" creationId="{B81933D1-5615-42C7-9C0B-4EB7105CCE2D}"/>
          </ac:spMkLst>
        </pc:spChg>
        <pc:spChg chg="add del">
          <ac:chgData name="Mikayla" userId="58d09a33-50d7-4fce-93b8-505b5a30ee25" providerId="ADAL" clId="{EA13F016-BE53-40E4-A6CE-744BCAF6FFFE}" dt="2021-06-08T18:40:49.474" v="998" actId="26606"/>
          <ac:spMkLst>
            <pc:docMk/>
            <pc:sldMk cId="236728306" sldId="256"/>
            <ac:spMk id="175" creationId="{19C9EAEA-39D0-4B0E-A0EB-51E7B26740B1}"/>
          </ac:spMkLst>
        </pc:spChg>
        <pc:spChg chg="add del">
          <ac:chgData name="Mikayla" userId="58d09a33-50d7-4fce-93b8-505b5a30ee25" providerId="ADAL" clId="{EA13F016-BE53-40E4-A6CE-744BCAF6FFFE}" dt="2021-06-08T18:40:50.598" v="1000" actId="26606"/>
          <ac:spMkLst>
            <pc:docMk/>
            <pc:sldMk cId="236728306" sldId="256"/>
            <ac:spMk id="177" creationId="{06DA9DF9-31F7-4056-B42E-878CC92417B8}"/>
          </ac:spMkLst>
        </pc:spChg>
        <pc:spChg chg="add del">
          <ac:chgData name="Mikayla" userId="58d09a33-50d7-4fce-93b8-505b5a30ee25" providerId="ADAL" clId="{EA13F016-BE53-40E4-A6CE-744BCAF6FFFE}" dt="2021-06-08T18:40:53.211" v="1002" actId="26606"/>
          <ac:spMkLst>
            <pc:docMk/>
            <pc:sldMk cId="236728306" sldId="256"/>
            <ac:spMk id="179" creationId="{9180DE06-7362-4888-AADA-7AADD57AC49D}"/>
          </ac:spMkLst>
        </pc:spChg>
        <pc:spChg chg="add del">
          <ac:chgData name="Mikayla" userId="58d09a33-50d7-4fce-93b8-505b5a30ee25" providerId="ADAL" clId="{EA13F016-BE53-40E4-A6CE-744BCAF6FFFE}" dt="2021-06-08T18:40:53.211" v="1002" actId="26606"/>
          <ac:spMkLst>
            <pc:docMk/>
            <pc:sldMk cId="236728306" sldId="256"/>
            <ac:spMk id="182" creationId="{04357C93-F0CB-4A1C-8F77-4E9063789819}"/>
          </ac:spMkLst>
        </pc:spChg>
        <pc:spChg chg="add del">
          <ac:chgData name="Mikayla" userId="58d09a33-50d7-4fce-93b8-505b5a30ee25" providerId="ADAL" clId="{EA13F016-BE53-40E4-A6CE-744BCAF6FFFE}" dt="2021-06-08T18:41:06.312" v="1004" actId="26606"/>
          <ac:spMkLst>
            <pc:docMk/>
            <pc:sldMk cId="236728306" sldId="256"/>
            <ac:spMk id="184" creationId="{91DC6ABD-215C-4EA8-A483-CEF5B99AB385}"/>
          </ac:spMkLst>
        </pc:spChg>
        <pc:spChg chg="add del">
          <ac:chgData name="Mikayla" userId="58d09a33-50d7-4fce-93b8-505b5a30ee25" providerId="ADAL" clId="{EA13F016-BE53-40E4-A6CE-744BCAF6FFFE}" dt="2021-06-08T18:41:06.312" v="1004" actId="26606"/>
          <ac:spMkLst>
            <pc:docMk/>
            <pc:sldMk cId="236728306" sldId="256"/>
            <ac:spMk id="187" creationId="{04357C93-F0CB-4A1C-8F77-4E9063789819}"/>
          </ac:spMkLst>
        </pc:spChg>
        <pc:spChg chg="add del">
          <ac:chgData name="Mikayla" userId="58d09a33-50d7-4fce-93b8-505b5a30ee25" providerId="ADAL" clId="{EA13F016-BE53-40E4-A6CE-744BCAF6FFFE}" dt="2021-06-08T18:44:07.259" v="1040" actId="26606"/>
          <ac:spMkLst>
            <pc:docMk/>
            <pc:sldMk cId="236728306" sldId="256"/>
            <ac:spMk id="189" creationId="{20D5D19D-0789-4518-B5DC-D47ADF69D25A}"/>
          </ac:spMkLst>
        </pc:spChg>
        <pc:spChg chg="add del">
          <ac:chgData name="Mikayla" userId="58d09a33-50d7-4fce-93b8-505b5a30ee25" providerId="ADAL" clId="{EA13F016-BE53-40E4-A6CE-744BCAF6FFFE}" dt="2021-06-08T18:44:07.259" v="1040" actId="26606"/>
          <ac:spMkLst>
            <pc:docMk/>
            <pc:sldMk cId="236728306" sldId="256"/>
            <ac:spMk id="192" creationId="{B81933D1-5615-42C7-9C0B-4EB7105CCE2D}"/>
          </ac:spMkLst>
        </pc:spChg>
        <pc:spChg chg="add del">
          <ac:chgData name="Mikayla" userId="58d09a33-50d7-4fce-93b8-505b5a30ee25" providerId="ADAL" clId="{EA13F016-BE53-40E4-A6CE-744BCAF6FFFE}" dt="2021-06-08T18:44:07.259" v="1040" actId="26606"/>
          <ac:spMkLst>
            <pc:docMk/>
            <pc:sldMk cId="236728306" sldId="256"/>
            <ac:spMk id="193" creationId="{19C9EAEA-39D0-4B0E-A0EB-51E7B26740B1}"/>
          </ac:spMkLst>
        </pc:spChg>
        <pc:spChg chg="add del">
          <ac:chgData name="Mikayla" userId="58d09a33-50d7-4fce-93b8-505b5a30ee25" providerId="ADAL" clId="{EA13F016-BE53-40E4-A6CE-744BCAF6FFFE}" dt="2021-06-08T18:52:27.304" v="1219" actId="26606"/>
          <ac:spMkLst>
            <pc:docMk/>
            <pc:sldMk cId="236728306" sldId="256"/>
            <ac:spMk id="195" creationId="{ECC07320-C2CA-4E29-8481-9D9E143C7788}"/>
          </ac:spMkLst>
        </pc:spChg>
        <pc:spChg chg="add del">
          <ac:chgData name="Mikayla" userId="58d09a33-50d7-4fce-93b8-505b5a30ee25" providerId="ADAL" clId="{EA13F016-BE53-40E4-A6CE-744BCAF6FFFE}" dt="2021-06-08T18:52:27.304" v="1219" actId="26606"/>
          <ac:spMkLst>
            <pc:docMk/>
            <pc:sldMk cId="236728306" sldId="256"/>
            <ac:spMk id="196" creationId="{726D3CBF-1D48-413A-86DA-BED534942C81}"/>
          </ac:spMkLst>
        </pc:spChg>
        <pc:spChg chg="add del">
          <ac:chgData name="Mikayla" userId="58d09a33-50d7-4fce-93b8-505b5a30ee25" providerId="ADAL" clId="{EA13F016-BE53-40E4-A6CE-744BCAF6FFFE}" dt="2021-06-08T18:41:44.166" v="1011" actId="26606"/>
          <ac:spMkLst>
            <pc:docMk/>
            <pc:sldMk cId="236728306" sldId="256"/>
            <ac:spMk id="198" creationId="{9180DE06-7362-4888-AADA-7AADD57AC49D}"/>
          </ac:spMkLst>
        </pc:spChg>
        <pc:spChg chg="add del">
          <ac:chgData name="Mikayla" userId="58d09a33-50d7-4fce-93b8-505b5a30ee25" providerId="ADAL" clId="{EA13F016-BE53-40E4-A6CE-744BCAF6FFFE}" dt="2021-06-08T18:41:44.166" v="1011" actId="26606"/>
          <ac:spMkLst>
            <pc:docMk/>
            <pc:sldMk cId="236728306" sldId="256"/>
            <ac:spMk id="204" creationId="{04357C93-F0CB-4A1C-8F77-4E9063789819}"/>
          </ac:spMkLst>
        </pc:spChg>
        <pc:spChg chg="add del">
          <ac:chgData name="Mikayla" userId="58d09a33-50d7-4fce-93b8-505b5a30ee25" providerId="ADAL" clId="{EA13F016-BE53-40E4-A6CE-744BCAF6FFFE}" dt="2021-06-08T18:52:27.297" v="1218" actId="26606"/>
          <ac:spMkLst>
            <pc:docMk/>
            <pc:sldMk cId="236728306" sldId="256"/>
            <ac:spMk id="207" creationId="{B81933D1-5615-42C7-9C0B-4EB7105CCE2D}"/>
          </ac:spMkLst>
        </pc:spChg>
        <pc:spChg chg="add del">
          <ac:chgData name="Mikayla" userId="58d09a33-50d7-4fce-93b8-505b5a30ee25" providerId="ADAL" clId="{EA13F016-BE53-40E4-A6CE-744BCAF6FFFE}" dt="2021-06-08T18:52:27.297" v="1218" actId="26606"/>
          <ac:spMkLst>
            <pc:docMk/>
            <pc:sldMk cId="236728306" sldId="256"/>
            <ac:spMk id="208" creationId="{19C9EAEA-39D0-4B0E-A0EB-51E7B26740B1}"/>
          </ac:spMkLst>
        </pc:spChg>
        <pc:spChg chg="add del">
          <ac:chgData name="Mikayla" userId="58d09a33-50d7-4fce-93b8-505b5a30ee25" providerId="ADAL" clId="{EA13F016-BE53-40E4-A6CE-744BCAF6FFFE}" dt="2021-06-08T18:53:16.359" v="1240" actId="26606"/>
          <ac:spMkLst>
            <pc:docMk/>
            <pc:sldMk cId="236728306" sldId="256"/>
            <ac:spMk id="210" creationId="{B9D7E975-9161-4F2D-AC53-69E1912F6B5D}"/>
          </ac:spMkLst>
        </pc:spChg>
        <pc:spChg chg="add del">
          <ac:chgData name="Mikayla" userId="58d09a33-50d7-4fce-93b8-505b5a30ee25" providerId="ADAL" clId="{EA13F016-BE53-40E4-A6CE-744BCAF6FFFE}" dt="2021-06-08T18:53:16.359" v="1240" actId="26606"/>
          <ac:spMkLst>
            <pc:docMk/>
            <pc:sldMk cId="236728306" sldId="256"/>
            <ac:spMk id="211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53:16.359" v="1240" actId="26606"/>
          <ac:spMkLst>
            <pc:docMk/>
            <pc:sldMk cId="236728306" sldId="256"/>
            <ac:spMk id="212" creationId="{463E6235-1649-4B47-9862-4026FC473B6F}"/>
          </ac:spMkLst>
        </pc:spChg>
        <pc:spChg chg="add del">
          <ac:chgData name="Mikayla" userId="58d09a33-50d7-4fce-93b8-505b5a30ee25" providerId="ADAL" clId="{EA13F016-BE53-40E4-A6CE-744BCAF6FFFE}" dt="2021-06-08T18:53:31.441" v="1245" actId="26606"/>
          <ac:spMkLst>
            <pc:docMk/>
            <pc:sldMk cId="236728306" sldId="256"/>
            <ac:spMk id="214" creationId="{B9D7E975-9161-4F2D-AC53-69E1912F6B5D}"/>
          </ac:spMkLst>
        </pc:spChg>
        <pc:spChg chg="add del">
          <ac:chgData name="Mikayla" userId="58d09a33-50d7-4fce-93b8-505b5a30ee25" providerId="ADAL" clId="{EA13F016-BE53-40E4-A6CE-744BCAF6FFFE}" dt="2021-06-08T18:53:31.441" v="1245" actId="26606"/>
          <ac:spMkLst>
            <pc:docMk/>
            <pc:sldMk cId="236728306" sldId="256"/>
            <ac:spMk id="215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53:31.441" v="1245" actId="26606"/>
          <ac:spMkLst>
            <pc:docMk/>
            <pc:sldMk cId="236728306" sldId="256"/>
            <ac:spMk id="216" creationId="{463E6235-1649-4B47-9862-4026FC473B6F}"/>
          </ac:spMkLst>
        </pc:spChg>
        <pc:spChg chg="add">
          <ac:chgData name="Mikayla" userId="58d09a33-50d7-4fce-93b8-505b5a30ee25" providerId="ADAL" clId="{EA13F016-BE53-40E4-A6CE-744BCAF6FFFE}" dt="2021-06-08T18:53:31.441" v="1245" actId="26606"/>
          <ac:spMkLst>
            <pc:docMk/>
            <pc:sldMk cId="236728306" sldId="256"/>
            <ac:spMk id="218" creationId="{19D32F93-50AC-4C46-A5DB-291C60DDB7BD}"/>
          </ac:spMkLst>
        </pc:spChg>
        <pc:spChg chg="add">
          <ac:chgData name="Mikayla" userId="58d09a33-50d7-4fce-93b8-505b5a30ee25" providerId="ADAL" clId="{EA13F016-BE53-40E4-A6CE-744BCAF6FFFE}" dt="2021-06-08T18:53:31.441" v="1245" actId="26606"/>
          <ac:spMkLst>
            <pc:docMk/>
            <pc:sldMk cId="236728306" sldId="256"/>
            <ac:spMk id="219" creationId="{827DC2C4-B485-428A-BF4A-472D2967F47F}"/>
          </ac:spMkLst>
        </pc:spChg>
        <pc:spChg chg="add">
          <ac:chgData name="Mikayla" userId="58d09a33-50d7-4fce-93b8-505b5a30ee25" providerId="ADAL" clId="{EA13F016-BE53-40E4-A6CE-744BCAF6FFFE}" dt="2021-06-08T18:53:31.441" v="1245" actId="26606"/>
          <ac:spMkLst>
            <pc:docMk/>
            <pc:sldMk cId="236728306" sldId="256"/>
            <ac:spMk id="220" creationId="{EE04B5EB-F158-4507-90DD-BD23620C7CC9}"/>
          </ac:spMkLst>
        </pc:spChg>
        <pc:grpChg chg="add del">
          <ac:chgData name="Mikayla" userId="58d09a33-50d7-4fce-93b8-505b5a30ee25" providerId="ADAL" clId="{EA13F016-BE53-40E4-A6CE-744BCAF6FFFE}" dt="2021-06-08T18:12:28.121" v="673" actId="26606"/>
          <ac:grpSpMkLst>
            <pc:docMk/>
            <pc:sldMk cId="236728306" sldId="256"/>
            <ac:grpSpMk id="26" creationId="{032D8612-31EB-44CF-A1D0-14FD4C705424}"/>
          </ac:grpSpMkLst>
        </pc:grpChg>
        <pc:grpChg chg="add del">
          <ac:chgData name="Mikayla" userId="58d09a33-50d7-4fce-93b8-505b5a30ee25" providerId="ADAL" clId="{EA13F016-BE53-40E4-A6CE-744BCAF6FFFE}" dt="2021-06-08T18:12:25.789" v="670" actId="26606"/>
          <ac:grpSpMkLst>
            <pc:docMk/>
            <pc:sldMk cId="236728306" sldId="256"/>
            <ac:grpSpMk id="48" creationId="{032D8612-31EB-44CF-A1D0-14FD4C705424}"/>
          </ac:grpSpMkLst>
        </pc:grpChg>
        <pc:grpChg chg="add del">
          <ac:chgData name="Mikayla" userId="58d09a33-50d7-4fce-93b8-505b5a30ee25" providerId="ADAL" clId="{EA13F016-BE53-40E4-A6CE-744BCAF6FFFE}" dt="2021-06-08T18:12:28.113" v="672" actId="26606"/>
          <ac:grpSpMkLst>
            <pc:docMk/>
            <pc:sldMk cId="236728306" sldId="256"/>
            <ac:grpSpMk id="52" creationId="{032D8612-31EB-44CF-A1D0-14FD4C705424}"/>
          </ac:grpSpMkLst>
        </pc:grpChg>
        <pc:grpChg chg="add del">
          <ac:chgData name="Mikayla" userId="58d09a33-50d7-4fce-93b8-505b5a30ee25" providerId="ADAL" clId="{EA13F016-BE53-40E4-A6CE-744BCAF6FFFE}" dt="2021-06-08T18:12:46.796" v="678" actId="26606"/>
          <ac:grpSpMkLst>
            <pc:docMk/>
            <pc:sldMk cId="236728306" sldId="256"/>
            <ac:grpSpMk id="68" creationId="{3AF6A671-C637-4547-85F4-51B6D1881399}"/>
          </ac:grpSpMkLst>
        </pc:grpChg>
        <pc:grpChg chg="add del">
          <ac:chgData name="Mikayla" userId="58d09a33-50d7-4fce-93b8-505b5a30ee25" providerId="ADAL" clId="{EA13F016-BE53-40E4-A6CE-744BCAF6FFFE}" dt="2021-06-08T18:20:32.298" v="939" actId="26606"/>
          <ac:grpSpMkLst>
            <pc:docMk/>
            <pc:sldMk cId="236728306" sldId="256"/>
            <ac:grpSpMk id="76" creationId="{032D8612-31EB-44CF-A1D0-14FD4C705424}"/>
          </ac:grpSpMkLst>
        </pc:grpChg>
        <pc:grpChg chg="add del">
          <ac:chgData name="Mikayla" userId="58d09a33-50d7-4fce-93b8-505b5a30ee25" providerId="ADAL" clId="{EA13F016-BE53-40E4-A6CE-744BCAF6FFFE}" dt="2021-06-08T18:52:27.297" v="1218" actId="26606"/>
          <ac:grpSpMkLst>
            <pc:docMk/>
            <pc:sldMk cId="236728306" sldId="256"/>
            <ac:grpSpMk id="81" creationId="{032D8612-31EB-44CF-A1D0-14FD4C705424}"/>
          </ac:grpSpMkLst>
        </pc:grpChg>
        <pc:grpChg chg="add del">
          <ac:chgData name="Mikayla" userId="58d09a33-50d7-4fce-93b8-505b5a30ee25" providerId="ADAL" clId="{EA13F016-BE53-40E4-A6CE-744BCAF6FFFE}" dt="2021-06-08T18:41:06.318" v="1005" actId="26606"/>
          <ac:grpSpMkLst>
            <pc:docMk/>
            <pc:sldMk cId="236728306" sldId="256"/>
            <ac:grpSpMk id="139" creationId="{032D8612-31EB-44CF-A1D0-14FD4C705424}"/>
          </ac:grpSpMkLst>
        </pc:grpChg>
        <pc:grpChg chg="add del">
          <ac:chgData name="Mikayla" userId="58d09a33-50d7-4fce-93b8-505b5a30ee25" providerId="ADAL" clId="{EA13F016-BE53-40E4-A6CE-744BCAF6FFFE}" dt="2021-06-08T18:40:04.868" v="988" actId="26606"/>
          <ac:grpSpMkLst>
            <pc:docMk/>
            <pc:sldMk cId="236728306" sldId="256"/>
            <ac:grpSpMk id="145" creationId="{3AF6A671-C637-4547-85F4-51B6D1881399}"/>
          </ac:grpSpMkLst>
        </pc:grpChg>
        <pc:grpChg chg="add del">
          <ac:chgData name="Mikayla" userId="58d09a33-50d7-4fce-93b8-505b5a30ee25" providerId="ADAL" clId="{EA13F016-BE53-40E4-A6CE-744BCAF6FFFE}" dt="2021-06-08T18:40:05.447" v="990" actId="26606"/>
          <ac:grpSpMkLst>
            <pc:docMk/>
            <pc:sldMk cId="236728306" sldId="256"/>
            <ac:grpSpMk id="150" creationId="{032D8612-31EB-44CF-A1D0-14FD4C705424}"/>
          </ac:grpSpMkLst>
        </pc:grpChg>
        <pc:grpChg chg="add del">
          <ac:chgData name="Mikayla" userId="58d09a33-50d7-4fce-93b8-505b5a30ee25" providerId="ADAL" clId="{EA13F016-BE53-40E4-A6CE-744BCAF6FFFE}" dt="2021-06-08T18:40:13.652" v="992" actId="26606"/>
          <ac:grpSpMkLst>
            <pc:docMk/>
            <pc:sldMk cId="236728306" sldId="256"/>
            <ac:grpSpMk id="154" creationId="{3AF6A671-C637-4547-85F4-51B6D1881399}"/>
          </ac:grpSpMkLst>
        </pc:grpChg>
        <pc:grpChg chg="add del">
          <ac:chgData name="Mikayla" userId="58d09a33-50d7-4fce-93b8-505b5a30ee25" providerId="ADAL" clId="{EA13F016-BE53-40E4-A6CE-744BCAF6FFFE}" dt="2021-06-08T18:40:14.732" v="994" actId="26606"/>
          <ac:grpSpMkLst>
            <pc:docMk/>
            <pc:sldMk cId="236728306" sldId="256"/>
            <ac:grpSpMk id="160" creationId="{032D8612-31EB-44CF-A1D0-14FD4C705424}"/>
          </ac:grpSpMkLst>
        </pc:grpChg>
        <pc:grpChg chg="add del">
          <ac:chgData name="Mikayla" userId="58d09a33-50d7-4fce-93b8-505b5a30ee25" providerId="ADAL" clId="{EA13F016-BE53-40E4-A6CE-744BCAF6FFFE}" dt="2021-06-08T18:40:21.201" v="996" actId="26606"/>
          <ac:grpSpMkLst>
            <pc:docMk/>
            <pc:sldMk cId="236728306" sldId="256"/>
            <ac:grpSpMk id="166" creationId="{3AF6A671-C637-4547-85F4-51B6D1881399}"/>
          </ac:grpSpMkLst>
        </pc:grpChg>
        <pc:grpChg chg="add del">
          <ac:chgData name="Mikayla" userId="58d09a33-50d7-4fce-93b8-505b5a30ee25" providerId="ADAL" clId="{EA13F016-BE53-40E4-A6CE-744BCAF6FFFE}" dt="2021-06-08T18:40:49.474" v="998" actId="26606"/>
          <ac:grpSpMkLst>
            <pc:docMk/>
            <pc:sldMk cId="236728306" sldId="256"/>
            <ac:grpSpMk id="172" creationId="{032D8612-31EB-44CF-A1D0-14FD4C705424}"/>
          </ac:grpSpMkLst>
        </pc:grpChg>
        <pc:grpChg chg="add del">
          <ac:chgData name="Mikayla" userId="58d09a33-50d7-4fce-93b8-505b5a30ee25" providerId="ADAL" clId="{EA13F016-BE53-40E4-A6CE-744BCAF6FFFE}" dt="2021-06-08T18:40:53.211" v="1002" actId="26606"/>
          <ac:grpSpMkLst>
            <pc:docMk/>
            <pc:sldMk cId="236728306" sldId="256"/>
            <ac:grpSpMk id="180" creationId="{3AF6A671-C637-4547-85F4-51B6D1881399}"/>
          </ac:grpSpMkLst>
        </pc:grpChg>
        <pc:grpChg chg="add del">
          <ac:chgData name="Mikayla" userId="58d09a33-50d7-4fce-93b8-505b5a30ee25" providerId="ADAL" clId="{EA13F016-BE53-40E4-A6CE-744BCAF6FFFE}" dt="2021-06-08T18:41:06.312" v="1004" actId="26606"/>
          <ac:grpSpMkLst>
            <pc:docMk/>
            <pc:sldMk cId="236728306" sldId="256"/>
            <ac:grpSpMk id="185" creationId="{3AF6A671-C637-4547-85F4-51B6D1881399}"/>
          </ac:grpSpMkLst>
        </pc:grpChg>
        <pc:grpChg chg="add del">
          <ac:chgData name="Mikayla" userId="58d09a33-50d7-4fce-93b8-505b5a30ee25" providerId="ADAL" clId="{EA13F016-BE53-40E4-A6CE-744BCAF6FFFE}" dt="2021-06-08T18:44:07.259" v="1040" actId="26606"/>
          <ac:grpSpMkLst>
            <pc:docMk/>
            <pc:sldMk cId="236728306" sldId="256"/>
            <ac:grpSpMk id="190" creationId="{032D8612-31EB-44CF-A1D0-14FD4C705424}"/>
          </ac:grpSpMkLst>
        </pc:grpChg>
        <pc:grpChg chg="add del">
          <ac:chgData name="Mikayla" userId="58d09a33-50d7-4fce-93b8-505b5a30ee25" providerId="ADAL" clId="{EA13F016-BE53-40E4-A6CE-744BCAF6FFFE}" dt="2021-06-08T18:41:44.166" v="1011" actId="26606"/>
          <ac:grpSpMkLst>
            <pc:docMk/>
            <pc:sldMk cId="236728306" sldId="256"/>
            <ac:grpSpMk id="200" creationId="{3AF6A671-C637-4547-85F4-51B6D1881399}"/>
          </ac:grpSpMkLst>
        </pc:grpChg>
        <pc:picChg chg="del">
          <ac:chgData name="Mikayla" userId="58d09a33-50d7-4fce-93b8-505b5a30ee25" providerId="ADAL" clId="{EA13F016-BE53-40E4-A6CE-744BCAF6FFFE}" dt="2021-06-08T14:38:56.742" v="1" actId="478"/>
          <ac:picMkLst>
            <pc:docMk/>
            <pc:sldMk cId="236728306" sldId="256"/>
            <ac:picMk id="4" creationId="{00000000-0000-0000-0000-000000000000}"/>
          </ac:picMkLst>
        </pc:picChg>
        <pc:picChg chg="del">
          <ac:chgData name="Mikayla" userId="58d09a33-50d7-4fce-93b8-505b5a30ee25" providerId="ADAL" clId="{EA13F016-BE53-40E4-A6CE-744BCAF6FFFE}" dt="2021-06-08T14:38:57.521" v="2" actId="478"/>
          <ac:picMkLst>
            <pc:docMk/>
            <pc:sldMk cId="236728306" sldId="256"/>
            <ac:picMk id="5" creationId="{00000000-0000-0000-0000-000000000000}"/>
          </ac:picMkLst>
        </pc:picChg>
        <pc:picChg chg="del">
          <ac:chgData name="Mikayla" userId="58d09a33-50d7-4fce-93b8-505b5a30ee25" providerId="ADAL" clId="{EA13F016-BE53-40E4-A6CE-744BCAF6FFFE}" dt="2021-06-08T14:38:55.749" v="0" actId="478"/>
          <ac:picMkLst>
            <pc:docMk/>
            <pc:sldMk cId="236728306" sldId="256"/>
            <ac:picMk id="6" creationId="{00000000-0000-0000-0000-000000000000}"/>
          </ac:picMkLst>
        </pc:picChg>
        <pc:picChg chg="del">
          <ac:chgData name="Mikayla" userId="58d09a33-50d7-4fce-93b8-505b5a30ee25" providerId="ADAL" clId="{EA13F016-BE53-40E4-A6CE-744BCAF6FFFE}" dt="2021-06-08T14:38:58.263" v="3" actId="478"/>
          <ac:picMkLst>
            <pc:docMk/>
            <pc:sldMk cId="236728306" sldId="256"/>
            <ac:picMk id="7" creationId="{00000000-0000-0000-0000-000000000000}"/>
          </ac:picMkLst>
        </pc:picChg>
        <pc:picChg chg="add del mod">
          <ac:chgData name="Mikayla" userId="58d09a33-50d7-4fce-93b8-505b5a30ee25" providerId="ADAL" clId="{EA13F016-BE53-40E4-A6CE-744BCAF6FFFE}" dt="2021-06-08T17:57:33.580" v="221" actId="21"/>
          <ac:picMkLst>
            <pc:docMk/>
            <pc:sldMk cId="236728306" sldId="256"/>
            <ac:picMk id="8" creationId="{EDE53DA0-5AE8-4376-A7CB-322898BEDABD}"/>
          </ac:picMkLst>
        </pc:picChg>
        <pc:picChg chg="add del mod ord">
          <ac:chgData name="Mikayla" userId="58d09a33-50d7-4fce-93b8-505b5a30ee25" providerId="ADAL" clId="{EA13F016-BE53-40E4-A6CE-744BCAF6FFFE}" dt="2021-06-08T18:54:02.628" v="1252" actId="478"/>
          <ac:picMkLst>
            <pc:docMk/>
            <pc:sldMk cId="236728306" sldId="256"/>
            <ac:picMk id="11" creationId="{AEB8FA4B-3D13-4002-BCDC-DA13B14065D7}"/>
          </ac:picMkLst>
        </pc:picChg>
        <pc:picChg chg="add mod">
          <ac:chgData name="Mikayla" userId="58d09a33-50d7-4fce-93b8-505b5a30ee25" providerId="ADAL" clId="{EA13F016-BE53-40E4-A6CE-744BCAF6FFFE}" dt="2021-06-08T19:00:41.534" v="1273" actId="1076"/>
          <ac:picMkLst>
            <pc:docMk/>
            <pc:sldMk cId="236728306" sldId="256"/>
            <ac:picMk id="13" creationId="{217621B6-E870-48EB-976B-7656193EDAE3}"/>
          </ac:picMkLst>
        </pc:picChg>
        <pc:cxnChg chg="add del">
          <ac:chgData name="Mikayla" userId="58d09a33-50d7-4fce-93b8-505b5a30ee25" providerId="ADAL" clId="{EA13F016-BE53-40E4-A6CE-744BCAF6FFFE}" dt="2021-06-08T18:52:27.304" v="1219" actId="26606"/>
          <ac:cxnSpMkLst>
            <pc:docMk/>
            <pc:sldMk cId="236728306" sldId="256"/>
            <ac:cxnSpMk id="202" creationId="{F02A64E5-C20B-47CF-8CCC-D62830964E1D}"/>
          </ac:cxnSpMkLst>
        </pc:cxnChg>
      </pc:sldChg>
      <pc:sldChg chg="addSp delSp modSp mod setBg modAnim delDesignElem chgLayout">
        <pc:chgData name="Mikayla" userId="58d09a33-50d7-4fce-93b8-505b5a30ee25" providerId="ADAL" clId="{EA13F016-BE53-40E4-A6CE-744BCAF6FFFE}" dt="2021-06-08T18:51:17.630" v="1205" actId="2711"/>
        <pc:sldMkLst>
          <pc:docMk/>
          <pc:sldMk cId="1552924698" sldId="257"/>
        </pc:sldMkLst>
        <pc:spChg chg="mod ord">
          <ac:chgData name="Mikayla" userId="58d09a33-50d7-4fce-93b8-505b5a30ee25" providerId="ADAL" clId="{EA13F016-BE53-40E4-A6CE-744BCAF6FFFE}" dt="2021-06-08T18:50:25.537" v="1199" actId="20577"/>
          <ac:spMkLst>
            <pc:docMk/>
            <pc:sldMk cId="1552924698" sldId="257"/>
            <ac:spMk id="2" creationId="{00000000-0000-0000-0000-000000000000}"/>
          </ac:spMkLst>
        </pc:spChg>
        <pc:spChg chg="del mod ord">
          <ac:chgData name="Mikayla" userId="58d09a33-50d7-4fce-93b8-505b5a30ee25" providerId="ADAL" clId="{EA13F016-BE53-40E4-A6CE-744BCAF6FFFE}" dt="2021-06-08T17:58:21.399" v="248" actId="21"/>
          <ac:spMkLst>
            <pc:docMk/>
            <pc:sldMk cId="1552924698" sldId="257"/>
            <ac:spMk id="3" creationId="{00000000-0000-0000-0000-000000000000}"/>
          </ac:spMkLst>
        </pc:spChg>
        <pc:spChg chg="mod ord">
          <ac:chgData name="Mikayla" userId="58d09a33-50d7-4fce-93b8-505b5a30ee25" providerId="ADAL" clId="{EA13F016-BE53-40E4-A6CE-744BCAF6FFFE}" dt="2021-06-08T18:51:17.630" v="1205" actId="2711"/>
          <ac:spMkLst>
            <pc:docMk/>
            <pc:sldMk cId="1552924698" sldId="257"/>
            <ac:spMk id="4" creationId="{00000000-0000-0000-0000-000000000000}"/>
          </ac:spMkLst>
        </pc:spChg>
        <pc:spChg chg="add del">
          <ac:chgData name="Mikayla" userId="58d09a33-50d7-4fce-93b8-505b5a30ee25" providerId="ADAL" clId="{EA13F016-BE53-40E4-A6CE-744BCAF6FFFE}" dt="2021-06-08T17:54:42.473" v="154" actId="26606"/>
          <ac:spMkLst>
            <pc:docMk/>
            <pc:sldMk cId="1552924698" sldId="257"/>
            <ac:spMk id="6" creationId="{827B839B-9ADE-406B-8590-F1CAEDED45A1}"/>
          </ac:spMkLst>
        </pc:spChg>
        <pc:spChg chg="del">
          <ac:chgData name="Mikayla" userId="58d09a33-50d7-4fce-93b8-505b5a30ee25" providerId="ADAL" clId="{EA13F016-BE53-40E4-A6CE-744BCAF6FFFE}" dt="2021-06-08T17:49:54.566" v="137" actId="21"/>
          <ac:spMkLst>
            <pc:docMk/>
            <pc:sldMk cId="1552924698" sldId="257"/>
            <ac:spMk id="7" creationId="{00000000-0000-0000-0000-000000000000}"/>
          </ac:spMkLst>
        </pc:spChg>
        <pc:spChg chg="add del">
          <ac:chgData name="Mikayla" userId="58d09a33-50d7-4fce-93b8-505b5a30ee25" providerId="ADAL" clId="{EA13F016-BE53-40E4-A6CE-744BCAF6FFFE}" dt="2021-06-08T17:54:42.473" v="154" actId="26606"/>
          <ac:spMkLst>
            <pc:docMk/>
            <pc:sldMk cId="1552924698" sldId="257"/>
            <ac:spMk id="8" creationId="{CFE45BF0-46DB-408C-B5F7-7B11716805D4}"/>
          </ac:spMkLst>
        </pc:spChg>
        <pc:spChg chg="add del">
          <ac:chgData name="Mikayla" userId="58d09a33-50d7-4fce-93b8-505b5a30ee25" providerId="ADAL" clId="{EA13F016-BE53-40E4-A6CE-744BCAF6FFFE}" dt="2021-06-08T17:54:42.473" v="154" actId="26606"/>
          <ac:spMkLst>
            <pc:docMk/>
            <pc:sldMk cId="1552924698" sldId="257"/>
            <ac:spMk id="13" creationId="{2AEBC8F2-97B1-41B4-93F1-2D289E197FBA}"/>
          </ac:spMkLst>
        </pc:spChg>
        <pc:spChg chg="add del">
          <ac:chgData name="Mikayla" userId="58d09a33-50d7-4fce-93b8-505b5a30ee25" providerId="ADAL" clId="{EA13F016-BE53-40E4-A6CE-744BCAF6FFFE}" dt="2021-06-08T17:54:42.473" v="154" actId="26606"/>
          <ac:spMkLst>
            <pc:docMk/>
            <pc:sldMk cId="1552924698" sldId="257"/>
            <ac:spMk id="15" creationId="{472E3A19-F5D5-48FC-BB9C-48C2F68F598B}"/>
          </ac:spMkLst>
        </pc:spChg>
        <pc:spChg chg="add del">
          <ac:chgData name="Mikayla" userId="58d09a33-50d7-4fce-93b8-505b5a30ee25" providerId="ADAL" clId="{EA13F016-BE53-40E4-A6CE-744BCAF6FFFE}" dt="2021-06-08T17:54:42.473" v="154" actId="26606"/>
          <ac:spMkLst>
            <pc:docMk/>
            <pc:sldMk cId="1552924698" sldId="257"/>
            <ac:spMk id="17" creationId="{7A62E32F-BB65-43A8-8EB5-92346890E549}"/>
          </ac:spMkLst>
        </pc:spChg>
        <pc:spChg chg="add del">
          <ac:chgData name="Mikayla" userId="58d09a33-50d7-4fce-93b8-505b5a30ee25" providerId="ADAL" clId="{EA13F016-BE53-40E4-A6CE-744BCAF6FFFE}" dt="2021-06-08T17:54:42.473" v="154" actId="26606"/>
          <ac:spMkLst>
            <pc:docMk/>
            <pc:sldMk cId="1552924698" sldId="257"/>
            <ac:spMk id="19" creationId="{14E91B64-9FCC-451E-AFB4-A827D6329367}"/>
          </ac:spMkLst>
        </pc:spChg>
        <pc:spChg chg="add del">
          <ac:chgData name="Mikayla" userId="58d09a33-50d7-4fce-93b8-505b5a30ee25" providerId="ADAL" clId="{EA13F016-BE53-40E4-A6CE-744BCAF6FFFE}" dt="2021-06-08T18:43:55.578" v="1039"/>
          <ac:spMkLst>
            <pc:docMk/>
            <pc:sldMk cId="1552924698" sldId="257"/>
            <ac:spMk id="24" creationId="{081EA652-8C6A-4E69-BEB9-170809474553}"/>
          </ac:spMkLst>
        </pc:spChg>
        <pc:spChg chg="add del">
          <ac:chgData name="Mikayla" userId="58d09a33-50d7-4fce-93b8-505b5a30ee25" providerId="ADAL" clId="{EA13F016-BE53-40E4-A6CE-744BCAF6FFFE}" dt="2021-06-08T18:43:55.578" v="1039"/>
          <ac:spMkLst>
            <pc:docMk/>
            <pc:sldMk cId="1552924698" sldId="257"/>
            <ac:spMk id="26" creationId="{5298780A-33B9-4EA2-8F67-DE68AD62841B}"/>
          </ac:spMkLst>
        </pc:spChg>
        <pc:spChg chg="add del">
          <ac:chgData name="Mikayla" userId="58d09a33-50d7-4fce-93b8-505b5a30ee25" providerId="ADAL" clId="{EA13F016-BE53-40E4-A6CE-744BCAF6FFFE}" dt="2021-06-08T18:43:55.578" v="1039"/>
          <ac:spMkLst>
            <pc:docMk/>
            <pc:sldMk cId="1552924698" sldId="257"/>
            <ac:spMk id="28" creationId="{7F488E8B-4E1E-4402-8935-D4E6C02615C7}"/>
          </ac:spMkLst>
        </pc:spChg>
        <pc:picChg chg="del">
          <ac:chgData name="Mikayla" userId="58d09a33-50d7-4fce-93b8-505b5a30ee25" providerId="ADAL" clId="{EA13F016-BE53-40E4-A6CE-744BCAF6FFFE}" dt="2021-06-08T14:38:59.895" v="4" actId="478"/>
          <ac:picMkLst>
            <pc:docMk/>
            <pc:sldMk cId="1552924698" sldId="257"/>
            <ac:picMk id="9" creationId="{00000000-0000-0000-0000-000000000000}"/>
          </ac:picMkLst>
        </pc:picChg>
        <pc:picChg chg="del">
          <ac:chgData name="Mikayla" userId="58d09a33-50d7-4fce-93b8-505b5a30ee25" providerId="ADAL" clId="{EA13F016-BE53-40E4-A6CE-744BCAF6FFFE}" dt="2021-06-08T14:39:02.231" v="7" actId="478"/>
          <ac:picMkLst>
            <pc:docMk/>
            <pc:sldMk cId="1552924698" sldId="257"/>
            <ac:picMk id="10" creationId="{00000000-0000-0000-0000-000000000000}"/>
          </ac:picMkLst>
        </pc:picChg>
        <pc:picChg chg="del">
          <ac:chgData name="Mikayla" userId="58d09a33-50d7-4fce-93b8-505b5a30ee25" providerId="ADAL" clId="{EA13F016-BE53-40E4-A6CE-744BCAF6FFFE}" dt="2021-06-08T14:39:01.542" v="6" actId="478"/>
          <ac:picMkLst>
            <pc:docMk/>
            <pc:sldMk cId="1552924698" sldId="257"/>
            <ac:picMk id="11" creationId="{00000000-0000-0000-0000-000000000000}"/>
          </ac:picMkLst>
        </pc:picChg>
        <pc:picChg chg="del">
          <ac:chgData name="Mikayla" userId="58d09a33-50d7-4fce-93b8-505b5a30ee25" providerId="ADAL" clId="{EA13F016-BE53-40E4-A6CE-744BCAF6FFFE}" dt="2021-06-08T14:39:00.647" v="5" actId="478"/>
          <ac:picMkLst>
            <pc:docMk/>
            <pc:sldMk cId="1552924698" sldId="257"/>
            <ac:picMk id="1026" creationId="{00000000-0000-0000-0000-000000000000}"/>
          </ac:picMkLst>
        </pc:picChg>
      </pc:sldChg>
      <pc:sldChg chg="addSp delSp modSp mod setBg modClrScheme delAnim chgLayout">
        <pc:chgData name="Mikayla" userId="58d09a33-50d7-4fce-93b8-505b5a30ee25" providerId="ADAL" clId="{EA13F016-BE53-40E4-A6CE-744BCAF6FFFE}" dt="2021-06-08T19:04:40.531" v="1338" actId="21"/>
        <pc:sldMkLst>
          <pc:docMk/>
          <pc:sldMk cId="2316628930" sldId="258"/>
        </pc:sldMkLst>
        <pc:spChg chg="del">
          <ac:chgData name="Mikayla" userId="58d09a33-50d7-4fce-93b8-505b5a30ee25" providerId="ADAL" clId="{EA13F016-BE53-40E4-A6CE-744BCAF6FFFE}" dt="2021-06-08T18:17:06.031" v="721" actId="21"/>
          <ac:spMkLst>
            <pc:docMk/>
            <pc:sldMk cId="2316628930" sldId="258"/>
            <ac:spMk id="2" creationId="{00000000-0000-0000-0000-000000000000}"/>
          </ac:spMkLst>
        </pc:spChg>
        <pc:spChg chg="add del mod ord">
          <ac:chgData name="Mikayla" userId="58d09a33-50d7-4fce-93b8-505b5a30ee25" providerId="ADAL" clId="{EA13F016-BE53-40E4-A6CE-744BCAF6FFFE}" dt="2021-06-08T18:17:02.040" v="720" actId="700"/>
          <ac:spMkLst>
            <pc:docMk/>
            <pc:sldMk cId="2316628930" sldId="258"/>
            <ac:spMk id="4" creationId="{E8D040DB-AA44-444A-87C3-3257EC42B256}"/>
          </ac:spMkLst>
        </pc:spChg>
        <pc:spChg chg="add del mod ord">
          <ac:chgData name="Mikayla" userId="58d09a33-50d7-4fce-93b8-505b5a30ee25" providerId="ADAL" clId="{EA13F016-BE53-40E4-A6CE-744BCAF6FFFE}" dt="2021-06-08T18:17:02.040" v="720" actId="700"/>
          <ac:spMkLst>
            <pc:docMk/>
            <pc:sldMk cId="2316628930" sldId="258"/>
            <ac:spMk id="5" creationId="{D365AAE7-4017-4650-A24C-EEC80E8CED81}"/>
          </ac:spMkLst>
        </pc:spChg>
        <pc:spChg chg="add mod">
          <ac:chgData name="Mikayla" userId="58d09a33-50d7-4fce-93b8-505b5a30ee25" providerId="ADAL" clId="{EA13F016-BE53-40E4-A6CE-744BCAF6FFFE}" dt="2021-06-08T18:45:15.568" v="1044" actId="26606"/>
          <ac:spMkLst>
            <pc:docMk/>
            <pc:sldMk cId="2316628930" sldId="258"/>
            <ac:spMk id="6" creationId="{351F7682-3A11-4E21-8658-4A284DC8AFAF}"/>
          </ac:spMkLst>
        </pc:spChg>
        <pc:spChg chg="add mod">
          <ac:chgData name="Mikayla" userId="58d09a33-50d7-4fce-93b8-505b5a30ee25" providerId="ADAL" clId="{EA13F016-BE53-40E4-A6CE-744BCAF6FFFE}" dt="2021-06-08T19:01:49.046" v="1291" actId="12"/>
          <ac:spMkLst>
            <pc:docMk/>
            <pc:sldMk cId="2316628930" sldId="258"/>
            <ac:spMk id="7" creationId="{05C145B3-7242-4521-83AF-27E81BD442E1}"/>
          </ac:spMkLst>
        </pc:spChg>
        <pc:spChg chg="add del mod">
          <ac:chgData name="Mikayla" userId="58d09a33-50d7-4fce-93b8-505b5a30ee25" providerId="ADAL" clId="{EA13F016-BE53-40E4-A6CE-744BCAF6FFFE}" dt="2021-06-08T19:04:40.531" v="1338" actId="21"/>
          <ac:spMkLst>
            <pc:docMk/>
            <pc:sldMk cId="2316628930" sldId="258"/>
            <ac:spMk id="8" creationId="{8E358303-EC93-4EF0-8418-BD409B8041D5}"/>
          </ac:spMkLst>
        </pc:spChg>
        <pc:spChg chg="add">
          <ac:chgData name="Mikayla" userId="58d09a33-50d7-4fce-93b8-505b5a30ee25" providerId="ADAL" clId="{EA13F016-BE53-40E4-A6CE-744BCAF6FFFE}" dt="2021-06-08T18:45:15.568" v="1044" actId="26606"/>
          <ac:spMkLst>
            <pc:docMk/>
            <pc:sldMk cId="2316628930" sldId="258"/>
            <ac:spMk id="12" creationId="{081EA652-8C6A-4E69-BEB9-170809474553}"/>
          </ac:spMkLst>
        </pc:spChg>
        <pc:spChg chg="add">
          <ac:chgData name="Mikayla" userId="58d09a33-50d7-4fce-93b8-505b5a30ee25" providerId="ADAL" clId="{EA13F016-BE53-40E4-A6CE-744BCAF6FFFE}" dt="2021-06-08T18:45:15.568" v="1044" actId="26606"/>
          <ac:spMkLst>
            <pc:docMk/>
            <pc:sldMk cId="2316628930" sldId="258"/>
            <ac:spMk id="14" creationId="{5298780A-33B9-4EA2-8F67-DE68AD62841B}"/>
          </ac:spMkLst>
        </pc:spChg>
        <pc:spChg chg="add">
          <ac:chgData name="Mikayla" userId="58d09a33-50d7-4fce-93b8-505b5a30ee25" providerId="ADAL" clId="{EA13F016-BE53-40E4-A6CE-744BCAF6FFFE}" dt="2021-06-08T18:45:15.568" v="1044" actId="26606"/>
          <ac:spMkLst>
            <pc:docMk/>
            <pc:sldMk cId="2316628930" sldId="258"/>
            <ac:spMk id="16" creationId="{7F488E8B-4E1E-4402-8935-D4E6C02615C7}"/>
          </ac:spMkLst>
        </pc:spChg>
        <pc:picChg chg="del">
          <ac:chgData name="Mikayla" userId="58d09a33-50d7-4fce-93b8-505b5a30ee25" providerId="ADAL" clId="{EA13F016-BE53-40E4-A6CE-744BCAF6FFFE}" dt="2021-06-08T14:39:12.854" v="12" actId="478"/>
          <ac:picMkLst>
            <pc:docMk/>
            <pc:sldMk cId="2316628930" sldId="258"/>
            <ac:picMk id="3" creationId="{00000000-0000-0000-0000-000000000000}"/>
          </ac:picMkLst>
        </pc:picChg>
        <pc:cxnChg chg="add">
          <ac:chgData name="Mikayla" userId="58d09a33-50d7-4fce-93b8-505b5a30ee25" providerId="ADAL" clId="{EA13F016-BE53-40E4-A6CE-744BCAF6FFFE}" dt="2021-06-08T18:45:15.568" v="1044" actId="26606"/>
          <ac:cxnSpMkLst>
            <pc:docMk/>
            <pc:sldMk cId="2316628930" sldId="258"/>
            <ac:cxnSpMk id="18" creationId="{23AAC9B5-8015-485C-ACF9-A750390E9A56}"/>
          </ac:cxnSpMkLst>
        </pc:cxnChg>
      </pc:sldChg>
      <pc:sldChg chg="addSp delSp modSp mod setBg modClrScheme addAnim delAnim modAnim delDesignElem chgLayout">
        <pc:chgData name="Mikayla" userId="58d09a33-50d7-4fce-93b8-505b5a30ee25" providerId="ADAL" clId="{EA13F016-BE53-40E4-A6CE-744BCAF6FFFE}" dt="2021-06-08T18:55:23.985" v="1269" actId="2711"/>
        <pc:sldMkLst>
          <pc:docMk/>
          <pc:sldMk cId="1264707879" sldId="259"/>
        </pc:sldMkLst>
        <pc:spChg chg="add del mod">
          <ac:chgData name="Mikayla" userId="58d09a33-50d7-4fce-93b8-505b5a30ee25" providerId="ADAL" clId="{EA13F016-BE53-40E4-A6CE-744BCAF6FFFE}" dt="2021-06-08T17:59:39.031" v="265" actId="21"/>
          <ac:spMkLst>
            <pc:docMk/>
            <pc:sldMk cId="1264707879" sldId="259"/>
            <ac:spMk id="2" creationId="{00000000-0000-0000-0000-000000000000}"/>
          </ac:spMkLst>
        </pc:spChg>
        <pc:spChg chg="add mod ord">
          <ac:chgData name="Mikayla" userId="58d09a33-50d7-4fce-93b8-505b5a30ee25" providerId="ADAL" clId="{EA13F016-BE53-40E4-A6CE-744BCAF6FFFE}" dt="2021-06-08T18:51:26.090" v="1208" actId="2711"/>
          <ac:spMkLst>
            <pc:docMk/>
            <pc:sldMk cId="1264707879" sldId="259"/>
            <ac:spMk id="4" creationId="{5A152D29-5F4E-4DB6-8AD4-07372A415160}"/>
          </ac:spMkLst>
        </pc:spChg>
        <pc:spChg chg="add del mod ord">
          <ac:chgData name="Mikayla" userId="58d09a33-50d7-4fce-93b8-505b5a30ee25" providerId="ADAL" clId="{EA13F016-BE53-40E4-A6CE-744BCAF6FFFE}" dt="2021-06-08T18:55:23.985" v="1269" actId="2711"/>
          <ac:spMkLst>
            <pc:docMk/>
            <pc:sldMk cId="1264707879" sldId="259"/>
            <ac:spMk id="5" creationId="{1DDE38B7-5068-4D99-B13A-023AF6DC3907}"/>
          </ac:spMkLst>
        </pc:spChg>
        <pc:spChg chg="add del">
          <ac:chgData name="Mikayla" userId="58d09a33-50d7-4fce-93b8-505b5a30ee25" providerId="ADAL" clId="{EA13F016-BE53-40E4-A6CE-744BCAF6FFFE}" dt="2021-06-08T17:58:45.036" v="249" actId="6264"/>
          <ac:spMkLst>
            <pc:docMk/>
            <pc:sldMk cId="1264707879" sldId="259"/>
            <ac:spMk id="7" creationId="{879EECFE-814E-4B68-96A7-86A795BD22F7}"/>
          </ac:spMkLst>
        </pc:spChg>
        <pc:spChg chg="add del">
          <ac:chgData name="Mikayla" userId="58d09a33-50d7-4fce-93b8-505b5a30ee25" providerId="ADAL" clId="{EA13F016-BE53-40E4-A6CE-744BCAF6FFFE}" dt="2021-06-08T18:43:55.578" v="1039"/>
          <ac:spMkLst>
            <pc:docMk/>
            <pc:sldMk cId="1264707879" sldId="259"/>
            <ac:spMk id="8" creationId="{081EA652-8C6A-4E69-BEB9-170809474553}"/>
          </ac:spMkLst>
        </pc:spChg>
        <pc:spChg chg="add del">
          <ac:chgData name="Mikayla" userId="58d09a33-50d7-4fce-93b8-505b5a30ee25" providerId="ADAL" clId="{EA13F016-BE53-40E4-A6CE-744BCAF6FFFE}" dt="2021-06-08T17:58:45.036" v="249" actId="6264"/>
          <ac:spMkLst>
            <pc:docMk/>
            <pc:sldMk cId="1264707879" sldId="259"/>
            <ac:spMk id="9" creationId="{AF180F00-B4B2-4196-BB1C-ECD21B03F0A9}"/>
          </ac:spMkLst>
        </pc:spChg>
        <pc:spChg chg="add del mod">
          <ac:chgData name="Mikayla" userId="58d09a33-50d7-4fce-93b8-505b5a30ee25" providerId="ADAL" clId="{EA13F016-BE53-40E4-A6CE-744BCAF6FFFE}" dt="2021-06-08T17:59:25.053" v="258"/>
          <ac:spMkLst>
            <pc:docMk/>
            <pc:sldMk cId="1264707879" sldId="259"/>
            <ac:spMk id="10" creationId="{257AC415-28E5-433A-92F0-379F22B1C4D0}"/>
          </ac:spMkLst>
        </pc:spChg>
        <pc:spChg chg="add del">
          <ac:chgData name="Mikayla" userId="58d09a33-50d7-4fce-93b8-505b5a30ee25" providerId="ADAL" clId="{EA13F016-BE53-40E4-A6CE-744BCAF6FFFE}" dt="2021-06-08T17:58:45.036" v="249" actId="6264"/>
          <ac:spMkLst>
            <pc:docMk/>
            <pc:sldMk cId="1264707879" sldId="259"/>
            <ac:spMk id="11" creationId="{EE04B5EB-F158-4507-90DD-BD23620C7CC9}"/>
          </ac:spMkLst>
        </pc:spChg>
        <pc:spChg chg="add del">
          <ac:chgData name="Mikayla" userId="58d09a33-50d7-4fce-93b8-505b5a30ee25" providerId="ADAL" clId="{EA13F016-BE53-40E4-A6CE-744BCAF6FFFE}" dt="2021-06-08T18:43:55.578" v="1039"/>
          <ac:spMkLst>
            <pc:docMk/>
            <pc:sldMk cId="1264707879" sldId="259"/>
            <ac:spMk id="12" creationId="{A4026A73-1F7F-49F2-B319-8CA3B3D53269}"/>
          </ac:spMkLst>
        </pc:spChg>
        <pc:spChg chg="add del">
          <ac:chgData name="Mikayla" userId="58d09a33-50d7-4fce-93b8-505b5a30ee25" providerId="ADAL" clId="{EA13F016-BE53-40E4-A6CE-744BCAF6FFFE}" dt="2021-06-08T18:43:55.578" v="1039"/>
          <ac:spMkLst>
            <pc:docMk/>
            <pc:sldMk cId="1264707879" sldId="259"/>
            <ac:spMk id="14" creationId="{5298780A-33B9-4EA2-8F67-DE68AD62841B}"/>
          </ac:spMkLst>
        </pc:spChg>
        <pc:spChg chg="add del">
          <ac:chgData name="Mikayla" userId="58d09a33-50d7-4fce-93b8-505b5a30ee25" providerId="ADAL" clId="{EA13F016-BE53-40E4-A6CE-744BCAF6FFFE}" dt="2021-06-08T18:43:55.578" v="1039"/>
          <ac:spMkLst>
            <pc:docMk/>
            <pc:sldMk cId="1264707879" sldId="259"/>
            <ac:spMk id="16" creationId="{7F488E8B-4E1E-4402-8935-D4E6C02615C7}"/>
          </ac:spMkLst>
        </pc:spChg>
        <pc:spChg chg="add del">
          <ac:chgData name="Mikayla" userId="58d09a33-50d7-4fce-93b8-505b5a30ee25" providerId="ADAL" clId="{EA13F016-BE53-40E4-A6CE-744BCAF6FFFE}" dt="2021-06-08T18:07:31.805" v="595" actId="26606"/>
          <ac:spMkLst>
            <pc:docMk/>
            <pc:sldMk cId="1264707879" sldId="259"/>
            <ac:spMk id="24" creationId="{BACC6370-2D7E-4714-9D71-7542949D7D5D}"/>
          </ac:spMkLst>
        </pc:spChg>
        <pc:spChg chg="add del">
          <ac:chgData name="Mikayla" userId="58d09a33-50d7-4fce-93b8-505b5a30ee25" providerId="ADAL" clId="{EA13F016-BE53-40E4-A6CE-744BCAF6FFFE}" dt="2021-06-08T18:07:31.805" v="595" actId="26606"/>
          <ac:spMkLst>
            <pc:docMk/>
            <pc:sldMk cId="1264707879" sldId="259"/>
            <ac:spMk id="26" creationId="{F68B3F68-107C-434F-AA38-110D5EA91B85}"/>
          </ac:spMkLst>
        </pc:spChg>
        <pc:spChg chg="add del">
          <ac:chgData name="Mikayla" userId="58d09a33-50d7-4fce-93b8-505b5a30ee25" providerId="ADAL" clId="{EA13F016-BE53-40E4-A6CE-744BCAF6FFFE}" dt="2021-06-08T18:07:31.805" v="595" actId="26606"/>
          <ac:spMkLst>
            <pc:docMk/>
            <pc:sldMk cId="1264707879" sldId="259"/>
            <ac:spMk id="28" creationId="{AAD0DBB9-1A4B-4391-81D4-CB19F9AB918A}"/>
          </ac:spMkLst>
        </pc:spChg>
        <pc:spChg chg="add del">
          <ac:chgData name="Mikayla" userId="58d09a33-50d7-4fce-93b8-505b5a30ee25" providerId="ADAL" clId="{EA13F016-BE53-40E4-A6CE-744BCAF6FFFE}" dt="2021-06-08T18:07:31.805" v="595" actId="26606"/>
          <ac:spMkLst>
            <pc:docMk/>
            <pc:sldMk cId="1264707879" sldId="259"/>
            <ac:spMk id="30" creationId="{063BBA22-50EA-4C4D-BE05-F1CE4E63AA56}"/>
          </ac:spMkLst>
        </pc:spChg>
        <pc:graphicFrameChg chg="add del">
          <ac:chgData name="Mikayla" userId="58d09a33-50d7-4fce-93b8-505b5a30ee25" providerId="ADAL" clId="{EA13F016-BE53-40E4-A6CE-744BCAF6FFFE}" dt="2021-06-08T18:07:31.805" v="595" actId="26606"/>
          <ac:graphicFrameMkLst>
            <pc:docMk/>
            <pc:sldMk cId="1264707879" sldId="259"/>
            <ac:graphicFrameMk id="20" creationId="{1CC993BE-BE43-4E2D-9C8E-58C563D78D7B}"/>
          </ac:graphicFrameMkLst>
        </pc:graphicFrameChg>
        <pc:picChg chg="del">
          <ac:chgData name="Mikayla" userId="58d09a33-50d7-4fce-93b8-505b5a30ee25" providerId="ADAL" clId="{EA13F016-BE53-40E4-A6CE-744BCAF6FFFE}" dt="2021-06-08T14:39:05.989" v="8" actId="478"/>
          <ac:picMkLst>
            <pc:docMk/>
            <pc:sldMk cId="1264707879" sldId="259"/>
            <ac:picMk id="3" creationId="{00000000-0000-0000-0000-000000000000}"/>
          </ac:picMkLst>
        </pc:picChg>
        <pc:cxnChg chg="add del">
          <ac:chgData name="Mikayla" userId="58d09a33-50d7-4fce-93b8-505b5a30ee25" providerId="ADAL" clId="{EA13F016-BE53-40E4-A6CE-744BCAF6FFFE}" dt="2021-06-08T17:58:45.036" v="249" actId="6264"/>
          <ac:cxnSpMkLst>
            <pc:docMk/>
            <pc:sldMk cId="1264707879" sldId="259"/>
            <ac:cxnSpMk id="13" creationId="{BDF0D3DE-EC74-4C9F-AFA1-DC5CE5236B1F}"/>
          </ac:cxnSpMkLst>
        </pc:cxnChg>
        <pc:cxnChg chg="add del">
          <ac:chgData name="Mikayla" userId="58d09a33-50d7-4fce-93b8-505b5a30ee25" providerId="ADAL" clId="{EA13F016-BE53-40E4-A6CE-744BCAF6FFFE}" dt="2021-06-08T18:43:55.578" v="1039"/>
          <ac:cxnSpMkLst>
            <pc:docMk/>
            <pc:sldMk cId="1264707879" sldId="259"/>
            <ac:cxnSpMk id="18" creationId="{23AAC9B5-8015-485C-ACF9-A750390E9A56}"/>
          </ac:cxnSpMkLst>
        </pc:cxnChg>
      </pc:sldChg>
      <pc:sldChg chg="delSp del">
        <pc:chgData name="Mikayla" userId="58d09a33-50d7-4fce-93b8-505b5a30ee25" providerId="ADAL" clId="{EA13F016-BE53-40E4-A6CE-744BCAF6FFFE}" dt="2021-06-08T17:55:25.683" v="155" actId="2696"/>
        <pc:sldMkLst>
          <pc:docMk/>
          <pc:sldMk cId="3943004335" sldId="260"/>
        </pc:sldMkLst>
        <pc:picChg chg="del">
          <ac:chgData name="Mikayla" userId="58d09a33-50d7-4fce-93b8-505b5a30ee25" providerId="ADAL" clId="{EA13F016-BE53-40E4-A6CE-744BCAF6FFFE}" dt="2021-06-08T14:39:07.372" v="9" actId="478"/>
          <ac:picMkLst>
            <pc:docMk/>
            <pc:sldMk cId="3943004335" sldId="260"/>
            <ac:picMk id="3" creationId="{00000000-0000-0000-0000-000000000000}"/>
          </ac:picMkLst>
        </pc:picChg>
      </pc:sldChg>
      <pc:sldChg chg="addSp delSp modSp mod setBg modClrScheme delAnim modAnim delDesignElem chgLayout">
        <pc:chgData name="Mikayla" userId="58d09a33-50d7-4fce-93b8-505b5a30ee25" providerId="ADAL" clId="{EA13F016-BE53-40E4-A6CE-744BCAF6FFFE}" dt="2021-06-08T18:43:55.578" v="1039"/>
        <pc:sldMkLst>
          <pc:docMk/>
          <pc:sldMk cId="791337747" sldId="261"/>
        </pc:sldMkLst>
        <pc:spChg chg="del mod">
          <ac:chgData name="Mikayla" userId="58d09a33-50d7-4fce-93b8-505b5a30ee25" providerId="ADAL" clId="{EA13F016-BE53-40E4-A6CE-744BCAF6FFFE}" dt="2021-06-08T18:14:19.070" v="687" actId="21"/>
          <ac:spMkLst>
            <pc:docMk/>
            <pc:sldMk cId="791337747" sldId="261"/>
            <ac:spMk id="2" creationId="{00000000-0000-0000-0000-000000000000}"/>
          </ac:spMkLst>
        </pc:spChg>
        <pc:spChg chg="add mod ord">
          <ac:chgData name="Mikayla" userId="58d09a33-50d7-4fce-93b8-505b5a30ee25" providerId="ADAL" clId="{EA13F016-BE53-40E4-A6CE-744BCAF6FFFE}" dt="2021-06-08T18:19:49.126" v="925" actId="313"/>
          <ac:spMkLst>
            <pc:docMk/>
            <pc:sldMk cId="791337747" sldId="261"/>
            <ac:spMk id="4" creationId="{B2EB7138-3F52-4D42-9E46-6E0EB13B5EC3}"/>
          </ac:spMkLst>
        </pc:spChg>
        <pc:spChg chg="add del mod ord">
          <ac:chgData name="Mikayla" userId="58d09a33-50d7-4fce-93b8-505b5a30ee25" providerId="ADAL" clId="{EA13F016-BE53-40E4-A6CE-744BCAF6FFFE}" dt="2021-06-08T18:14:20.059" v="688"/>
          <ac:spMkLst>
            <pc:docMk/>
            <pc:sldMk cId="791337747" sldId="261"/>
            <ac:spMk id="5" creationId="{F0187029-A319-4073-93A7-B2A5E3F31C18}"/>
          </ac:spMkLst>
        </pc:spChg>
        <pc:spChg chg="add del">
          <ac:chgData name="Mikayla" userId="58d09a33-50d7-4fce-93b8-505b5a30ee25" providerId="ADAL" clId="{EA13F016-BE53-40E4-A6CE-744BCAF6FFFE}" dt="2021-06-08T18:08:30.513" v="625" actId="26606"/>
          <ac:spMkLst>
            <pc:docMk/>
            <pc:sldMk cId="791337747" sldId="261"/>
            <ac:spMk id="7" creationId="{081EA652-8C6A-4E69-BEB9-170809474553}"/>
          </ac:spMkLst>
        </pc:spChg>
        <pc:spChg chg="add del">
          <ac:chgData name="Mikayla" userId="58d09a33-50d7-4fce-93b8-505b5a30ee25" providerId="ADAL" clId="{EA13F016-BE53-40E4-A6CE-744BCAF6FFFE}" dt="2021-06-08T18:08:30.513" v="625" actId="26606"/>
          <ac:spMkLst>
            <pc:docMk/>
            <pc:sldMk cId="791337747" sldId="261"/>
            <ac:spMk id="9" creationId="{5298780A-33B9-4EA2-8F67-DE68AD62841B}"/>
          </ac:spMkLst>
        </pc:spChg>
        <pc:spChg chg="add del">
          <ac:chgData name="Mikayla" userId="58d09a33-50d7-4fce-93b8-505b5a30ee25" providerId="ADAL" clId="{EA13F016-BE53-40E4-A6CE-744BCAF6FFFE}" dt="2021-06-08T18:08:30.513" v="625" actId="26606"/>
          <ac:spMkLst>
            <pc:docMk/>
            <pc:sldMk cId="791337747" sldId="261"/>
            <ac:spMk id="11" creationId="{7F488E8B-4E1E-4402-8935-D4E6C02615C7}"/>
          </ac:spMkLst>
        </pc:spChg>
        <pc:spChg chg="add del">
          <ac:chgData name="Mikayla" userId="58d09a33-50d7-4fce-93b8-505b5a30ee25" providerId="ADAL" clId="{EA13F016-BE53-40E4-A6CE-744BCAF6FFFE}" dt="2021-06-08T18:09:40.241" v="637" actId="26606"/>
          <ac:spMkLst>
            <pc:docMk/>
            <pc:sldMk cId="791337747" sldId="261"/>
            <ac:spMk id="16" creationId="{081EA652-8C6A-4E69-BEB9-170809474553}"/>
          </ac:spMkLst>
        </pc:spChg>
        <pc:spChg chg="add mod">
          <ac:chgData name="Mikayla" userId="58d09a33-50d7-4fce-93b8-505b5a30ee25" providerId="ADAL" clId="{EA13F016-BE53-40E4-A6CE-744BCAF6FFFE}" dt="2021-06-08T18:43:55.186" v="1038"/>
          <ac:spMkLst>
            <pc:docMk/>
            <pc:sldMk cId="791337747" sldId="261"/>
            <ac:spMk id="17" creationId="{6E22F1ED-363A-4C86-A010-F2375A58C8C7}"/>
          </ac:spMkLst>
        </pc:spChg>
        <pc:spChg chg="add del">
          <ac:chgData name="Mikayla" userId="58d09a33-50d7-4fce-93b8-505b5a30ee25" providerId="ADAL" clId="{EA13F016-BE53-40E4-A6CE-744BCAF6FFFE}" dt="2021-06-08T18:09:40.241" v="637" actId="26606"/>
          <ac:spMkLst>
            <pc:docMk/>
            <pc:sldMk cId="791337747" sldId="261"/>
            <ac:spMk id="18" creationId="{5298780A-33B9-4EA2-8F67-DE68AD62841B}"/>
          </ac:spMkLst>
        </pc:spChg>
        <pc:spChg chg="add del">
          <ac:chgData name="Mikayla" userId="58d09a33-50d7-4fce-93b8-505b5a30ee25" providerId="ADAL" clId="{EA13F016-BE53-40E4-A6CE-744BCAF6FFFE}" dt="2021-06-08T18:09:40.241" v="637" actId="26606"/>
          <ac:spMkLst>
            <pc:docMk/>
            <pc:sldMk cId="791337747" sldId="261"/>
            <ac:spMk id="20" creationId="{7F488E8B-4E1E-4402-8935-D4E6C02615C7}"/>
          </ac:spMkLst>
        </pc:spChg>
        <pc:spChg chg="add del">
          <ac:chgData name="Mikayla" userId="58d09a33-50d7-4fce-93b8-505b5a30ee25" providerId="ADAL" clId="{EA13F016-BE53-40E4-A6CE-744BCAF6FFFE}" dt="2021-06-08T18:14:57.908" v="706" actId="26606"/>
          <ac:spMkLst>
            <pc:docMk/>
            <pc:sldMk cId="791337747" sldId="261"/>
            <ac:spMk id="24" creationId="{9D25F302-27C5-414F-97F8-6EA0A6C028BA}"/>
          </ac:spMkLst>
        </pc:spChg>
        <pc:spChg chg="add del">
          <ac:chgData name="Mikayla" userId="58d09a33-50d7-4fce-93b8-505b5a30ee25" providerId="ADAL" clId="{EA13F016-BE53-40E4-A6CE-744BCAF6FFFE}" dt="2021-06-08T18:14:57.908" v="706" actId="26606"/>
          <ac:spMkLst>
            <pc:docMk/>
            <pc:sldMk cId="791337747" sldId="261"/>
            <ac:spMk id="26" creationId="{830A36F8-48C2-4842-A87B-8CE8DF4E7FD2}"/>
          </ac:spMkLst>
        </pc:spChg>
        <pc:spChg chg="add del">
          <ac:chgData name="Mikayla" userId="58d09a33-50d7-4fce-93b8-505b5a30ee25" providerId="ADAL" clId="{EA13F016-BE53-40E4-A6CE-744BCAF6FFFE}" dt="2021-06-08T18:14:10.312" v="685" actId="700"/>
          <ac:spMkLst>
            <pc:docMk/>
            <pc:sldMk cId="791337747" sldId="261"/>
            <ac:spMk id="27" creationId="{081EA652-8C6A-4E69-BEB9-170809474553}"/>
          </ac:spMkLst>
        </pc:spChg>
        <pc:spChg chg="add del">
          <ac:chgData name="Mikayla" userId="58d09a33-50d7-4fce-93b8-505b5a30ee25" providerId="ADAL" clId="{EA13F016-BE53-40E4-A6CE-744BCAF6FFFE}" dt="2021-06-08T18:14:57.908" v="706" actId="26606"/>
          <ac:spMkLst>
            <pc:docMk/>
            <pc:sldMk cId="791337747" sldId="261"/>
            <ac:spMk id="28" creationId="{8F451A30-466B-4996-9BA5-CD6ABCC6D558}"/>
          </ac:spMkLst>
        </pc:spChg>
        <pc:spChg chg="add del">
          <ac:chgData name="Mikayla" userId="58d09a33-50d7-4fce-93b8-505b5a30ee25" providerId="ADAL" clId="{EA13F016-BE53-40E4-A6CE-744BCAF6FFFE}" dt="2021-06-08T18:14:10.312" v="685" actId="700"/>
          <ac:spMkLst>
            <pc:docMk/>
            <pc:sldMk cId="791337747" sldId="261"/>
            <ac:spMk id="29" creationId="{F474090D-CD95-4B41-BE3D-6596953D322D}"/>
          </ac:spMkLst>
        </pc:spChg>
        <pc:spChg chg="add del">
          <ac:chgData name="Mikayla" userId="58d09a33-50d7-4fce-93b8-505b5a30ee25" providerId="ADAL" clId="{EA13F016-BE53-40E4-A6CE-744BCAF6FFFE}" dt="2021-06-08T18:15:38.078" v="708" actId="26606"/>
          <ac:spMkLst>
            <pc:docMk/>
            <pc:sldMk cId="791337747" sldId="261"/>
            <ac:spMk id="30" creationId="{91F32EBA-ED97-466E-8CFA-8382584155D0}"/>
          </ac:spMkLst>
        </pc:spChg>
        <pc:spChg chg="add del">
          <ac:chgData name="Mikayla" userId="58d09a33-50d7-4fce-93b8-505b5a30ee25" providerId="ADAL" clId="{EA13F016-BE53-40E4-A6CE-744BCAF6FFFE}" dt="2021-06-08T18:14:10.312" v="685" actId="700"/>
          <ac:spMkLst>
            <pc:docMk/>
            <pc:sldMk cId="791337747" sldId="261"/>
            <ac:spMk id="31" creationId="{5298780A-33B9-4EA2-8F67-DE68AD62841B}"/>
          </ac:spMkLst>
        </pc:spChg>
        <pc:spChg chg="add del">
          <ac:chgData name="Mikayla" userId="58d09a33-50d7-4fce-93b8-505b5a30ee25" providerId="ADAL" clId="{EA13F016-BE53-40E4-A6CE-744BCAF6FFFE}" dt="2021-06-08T18:14:10.312" v="685" actId="700"/>
          <ac:spMkLst>
            <pc:docMk/>
            <pc:sldMk cId="791337747" sldId="261"/>
            <ac:spMk id="33" creationId="{B8F3E811-B104-4DFF-951A-008C860FF1D2}"/>
          </ac:spMkLst>
        </pc:spChg>
        <pc:spChg chg="add del">
          <ac:chgData name="Mikayla" userId="58d09a33-50d7-4fce-93b8-505b5a30ee25" providerId="ADAL" clId="{EA13F016-BE53-40E4-A6CE-744BCAF6FFFE}" dt="2021-06-08T18:15:38.078" v="708" actId="26606"/>
          <ac:spMkLst>
            <pc:docMk/>
            <pc:sldMk cId="791337747" sldId="261"/>
            <ac:spMk id="35" creationId="{62A38935-BB53-4DF7-A56E-48DD25B685D7}"/>
          </ac:spMkLst>
        </pc:spChg>
        <pc:spChg chg="add del">
          <ac:chgData name="Mikayla" userId="58d09a33-50d7-4fce-93b8-505b5a30ee25" providerId="ADAL" clId="{EA13F016-BE53-40E4-A6CE-744BCAF6FFFE}" dt="2021-06-08T18:43:55.578" v="1039"/>
          <ac:spMkLst>
            <pc:docMk/>
            <pc:sldMk cId="791337747" sldId="261"/>
            <ac:spMk id="40" creationId="{9D25F302-27C5-414F-97F8-6EA0A6C028BA}"/>
          </ac:spMkLst>
        </pc:spChg>
        <pc:spChg chg="add del">
          <ac:chgData name="Mikayla" userId="58d09a33-50d7-4fce-93b8-505b5a30ee25" providerId="ADAL" clId="{EA13F016-BE53-40E4-A6CE-744BCAF6FFFE}" dt="2021-06-08T18:43:55.578" v="1039"/>
          <ac:spMkLst>
            <pc:docMk/>
            <pc:sldMk cId="791337747" sldId="261"/>
            <ac:spMk id="42" creationId="{830A36F8-48C2-4842-A87B-8CE8DF4E7FD2}"/>
          </ac:spMkLst>
        </pc:spChg>
        <pc:spChg chg="add del">
          <ac:chgData name="Mikayla" userId="58d09a33-50d7-4fce-93b8-505b5a30ee25" providerId="ADAL" clId="{EA13F016-BE53-40E4-A6CE-744BCAF6FFFE}" dt="2021-06-08T18:43:55.578" v="1039"/>
          <ac:spMkLst>
            <pc:docMk/>
            <pc:sldMk cId="791337747" sldId="261"/>
            <ac:spMk id="44" creationId="{7F488E8B-4E1E-4402-8935-D4E6C02615C7}"/>
          </ac:spMkLst>
        </pc:spChg>
        <pc:picChg chg="del">
          <ac:chgData name="Mikayla" userId="58d09a33-50d7-4fce-93b8-505b5a30ee25" providerId="ADAL" clId="{EA13F016-BE53-40E4-A6CE-744BCAF6FFFE}" dt="2021-06-08T14:39:08.983" v="10" actId="478"/>
          <ac:picMkLst>
            <pc:docMk/>
            <pc:sldMk cId="791337747" sldId="261"/>
            <ac:picMk id="3" creationId="{00000000-0000-0000-0000-000000000000}"/>
          </ac:picMkLst>
        </pc:picChg>
        <pc:picChg chg="add mod ord">
          <ac:chgData name="Mikayla" userId="58d09a33-50d7-4fce-93b8-505b5a30ee25" providerId="ADAL" clId="{EA13F016-BE53-40E4-A6CE-744BCAF6FFFE}" dt="2021-06-08T18:15:38.078" v="708" actId="26606"/>
          <ac:picMkLst>
            <pc:docMk/>
            <pc:sldMk cId="791337747" sldId="261"/>
            <ac:picMk id="21" creationId="{DBAC883C-4727-4705-A5EB-BE22711A1C86}"/>
          </ac:picMkLst>
        </pc:picChg>
        <pc:cxnChg chg="add del">
          <ac:chgData name="Mikayla" userId="58d09a33-50d7-4fce-93b8-505b5a30ee25" providerId="ADAL" clId="{EA13F016-BE53-40E4-A6CE-744BCAF6FFFE}" dt="2021-06-08T18:09:40.241" v="637" actId="26606"/>
          <ac:cxnSpMkLst>
            <pc:docMk/>
            <pc:sldMk cId="791337747" sldId="261"/>
            <ac:cxnSpMk id="22" creationId="{23AAC9B5-8015-485C-ACF9-A750390E9A56}"/>
          </ac:cxnSpMkLst>
        </pc:cxnChg>
      </pc:sldChg>
      <pc:sldChg chg="delSp del">
        <pc:chgData name="Mikayla" userId="58d09a33-50d7-4fce-93b8-505b5a30ee25" providerId="ADAL" clId="{EA13F016-BE53-40E4-A6CE-744BCAF6FFFE}" dt="2021-06-08T18:16:50.053" v="718" actId="2696"/>
        <pc:sldMkLst>
          <pc:docMk/>
          <pc:sldMk cId="590215186" sldId="262"/>
        </pc:sldMkLst>
        <pc:picChg chg="del">
          <ac:chgData name="Mikayla" userId="58d09a33-50d7-4fce-93b8-505b5a30ee25" providerId="ADAL" clId="{EA13F016-BE53-40E4-A6CE-744BCAF6FFFE}" dt="2021-06-08T14:39:10.566" v="11" actId="478"/>
          <ac:picMkLst>
            <pc:docMk/>
            <pc:sldMk cId="590215186" sldId="262"/>
            <ac:picMk id="3" creationId="{00000000-0000-0000-0000-000000000000}"/>
          </ac:picMkLst>
        </pc:picChg>
      </pc:sldChg>
      <pc:sldChg chg="addSp delSp modSp new mod setBg delDesignElem">
        <pc:chgData name="Mikayla" userId="58d09a33-50d7-4fce-93b8-505b5a30ee25" providerId="ADAL" clId="{EA13F016-BE53-40E4-A6CE-744BCAF6FFFE}" dt="2021-06-08T19:04:59.253" v="1341" actId="1076"/>
        <pc:sldMkLst>
          <pc:docMk/>
          <pc:sldMk cId="2693233719" sldId="263"/>
        </pc:sldMkLst>
        <pc:spChg chg="mod">
          <ac:chgData name="Mikayla" userId="58d09a33-50d7-4fce-93b8-505b5a30ee25" providerId="ADAL" clId="{EA13F016-BE53-40E4-A6CE-744BCAF6FFFE}" dt="2021-06-08T18:51:35.211" v="1211" actId="122"/>
          <ac:spMkLst>
            <pc:docMk/>
            <pc:sldMk cId="2693233719" sldId="263"/>
            <ac:spMk id="2" creationId="{5C8CD165-14B3-41ED-BA8C-A8FFAA1CE9AE}"/>
          </ac:spMkLst>
        </pc:spChg>
        <pc:spChg chg="add del mod">
          <ac:chgData name="Mikayla" userId="58d09a33-50d7-4fce-93b8-505b5a30ee25" providerId="ADAL" clId="{EA13F016-BE53-40E4-A6CE-744BCAF6FFFE}" dt="2021-06-08T18:06:22.695" v="570" actId="26606"/>
          <ac:spMkLst>
            <pc:docMk/>
            <pc:sldMk cId="2693233719" sldId="263"/>
            <ac:spMk id="3" creationId="{B0FC5C17-7C62-4346-AFB4-E24870D6FCD1}"/>
          </ac:spMkLst>
        </pc:spChg>
        <pc:spChg chg="add del">
          <ac:chgData name="Mikayla" userId="58d09a33-50d7-4fce-93b8-505b5a30ee25" providerId="ADAL" clId="{EA13F016-BE53-40E4-A6CE-744BCAF6FFFE}" dt="2021-06-08T18:05:09.221" v="561" actId="26606"/>
          <ac:spMkLst>
            <pc:docMk/>
            <pc:sldMk cId="2693233719" sldId="263"/>
            <ac:spMk id="8" creationId="{081EA652-8C6A-4E69-BEB9-170809474553}"/>
          </ac:spMkLst>
        </pc:spChg>
        <pc:spChg chg="add del">
          <ac:chgData name="Mikayla" userId="58d09a33-50d7-4fce-93b8-505b5a30ee25" providerId="ADAL" clId="{EA13F016-BE53-40E4-A6CE-744BCAF6FFFE}" dt="2021-06-08T18:05:09.221" v="561" actId="26606"/>
          <ac:spMkLst>
            <pc:docMk/>
            <pc:sldMk cId="2693233719" sldId="263"/>
            <ac:spMk id="10" creationId="{5298780A-33B9-4EA2-8F67-DE68AD62841B}"/>
          </ac:spMkLst>
        </pc:spChg>
        <pc:spChg chg="add del">
          <ac:chgData name="Mikayla" userId="58d09a33-50d7-4fce-93b8-505b5a30ee25" providerId="ADAL" clId="{EA13F016-BE53-40E4-A6CE-744BCAF6FFFE}" dt="2021-06-08T18:43:55.578" v="1039"/>
          <ac:spMkLst>
            <pc:docMk/>
            <pc:sldMk cId="2693233719" sldId="263"/>
            <ac:spMk id="11" creationId="{6C4028FD-8BAA-4A19-BFDE-594D991B7552}"/>
          </ac:spMkLst>
        </pc:spChg>
        <pc:spChg chg="add del">
          <ac:chgData name="Mikayla" userId="58d09a33-50d7-4fce-93b8-505b5a30ee25" providerId="ADAL" clId="{EA13F016-BE53-40E4-A6CE-744BCAF6FFFE}" dt="2021-06-08T18:05:09.221" v="561" actId="26606"/>
          <ac:spMkLst>
            <pc:docMk/>
            <pc:sldMk cId="2693233719" sldId="263"/>
            <ac:spMk id="12" creationId="{7F488E8B-4E1E-4402-8935-D4E6C02615C7}"/>
          </ac:spMkLst>
        </pc:spChg>
        <pc:spChg chg="add del">
          <ac:chgData name="Mikayla" userId="58d09a33-50d7-4fce-93b8-505b5a30ee25" providerId="ADAL" clId="{EA13F016-BE53-40E4-A6CE-744BCAF6FFFE}" dt="2021-06-08T18:05:12.011" v="563" actId="26606"/>
          <ac:spMkLst>
            <pc:docMk/>
            <pc:sldMk cId="2693233719" sldId="263"/>
            <ac:spMk id="14" creationId="{7F488E8B-4E1E-4402-8935-D4E6C02615C7}"/>
          </ac:spMkLst>
        </pc:spChg>
        <pc:spChg chg="add del">
          <ac:chgData name="Mikayla" userId="58d09a33-50d7-4fce-93b8-505b5a30ee25" providerId="ADAL" clId="{EA13F016-BE53-40E4-A6CE-744BCAF6FFFE}" dt="2021-06-08T18:05:12.011" v="563" actId="26606"/>
          <ac:spMkLst>
            <pc:docMk/>
            <pc:sldMk cId="2693233719" sldId="263"/>
            <ac:spMk id="15" creationId="{9D25F302-27C5-414F-97F8-6EA0A6C028BA}"/>
          </ac:spMkLst>
        </pc:spChg>
        <pc:spChg chg="add del">
          <ac:chgData name="Mikayla" userId="58d09a33-50d7-4fce-93b8-505b5a30ee25" providerId="ADAL" clId="{EA13F016-BE53-40E4-A6CE-744BCAF6FFFE}" dt="2021-06-08T18:05:12.011" v="563" actId="26606"/>
          <ac:spMkLst>
            <pc:docMk/>
            <pc:sldMk cId="2693233719" sldId="263"/>
            <ac:spMk id="16" creationId="{830A36F8-48C2-4842-A87B-8CE8DF4E7FD2}"/>
          </ac:spMkLst>
        </pc:spChg>
        <pc:spChg chg="add del">
          <ac:chgData name="Mikayla" userId="58d09a33-50d7-4fce-93b8-505b5a30ee25" providerId="ADAL" clId="{EA13F016-BE53-40E4-A6CE-744BCAF6FFFE}" dt="2021-06-08T18:05:15.804" v="565" actId="26606"/>
          <ac:spMkLst>
            <pc:docMk/>
            <pc:sldMk cId="2693233719" sldId="263"/>
            <ac:spMk id="18" creationId="{9D25F302-27C5-414F-97F8-6EA0A6C028BA}"/>
          </ac:spMkLst>
        </pc:spChg>
        <pc:spChg chg="add del">
          <ac:chgData name="Mikayla" userId="58d09a33-50d7-4fce-93b8-505b5a30ee25" providerId="ADAL" clId="{EA13F016-BE53-40E4-A6CE-744BCAF6FFFE}" dt="2021-06-08T18:05:15.804" v="565" actId="26606"/>
          <ac:spMkLst>
            <pc:docMk/>
            <pc:sldMk cId="2693233719" sldId="263"/>
            <ac:spMk id="19" creationId="{830A36F8-48C2-4842-A87B-8CE8DF4E7FD2}"/>
          </ac:spMkLst>
        </pc:spChg>
        <pc:spChg chg="add del">
          <ac:chgData name="Mikayla" userId="58d09a33-50d7-4fce-93b8-505b5a30ee25" providerId="ADAL" clId="{EA13F016-BE53-40E4-A6CE-744BCAF6FFFE}" dt="2021-06-08T18:05:15.804" v="565" actId="26606"/>
          <ac:spMkLst>
            <pc:docMk/>
            <pc:sldMk cId="2693233719" sldId="263"/>
            <ac:spMk id="20" creationId="{8F451A30-466B-4996-9BA5-CD6ABCC6D558}"/>
          </ac:spMkLst>
        </pc:spChg>
        <pc:spChg chg="add mod">
          <ac:chgData name="Mikayla" userId="58d09a33-50d7-4fce-93b8-505b5a30ee25" providerId="ADAL" clId="{EA13F016-BE53-40E4-A6CE-744BCAF6FFFE}" dt="2021-06-08T19:04:59.253" v="1341" actId="1076"/>
          <ac:spMkLst>
            <pc:docMk/>
            <pc:sldMk cId="2693233719" sldId="263"/>
            <ac:spMk id="22" creationId="{C16D3F55-BE9F-4BEA-B3EC-B63E5FA0968F}"/>
          </ac:spMkLst>
        </pc:spChg>
        <pc:graphicFrameChg chg="add del">
          <ac:chgData name="Mikayla" userId="58d09a33-50d7-4fce-93b8-505b5a30ee25" providerId="ADAL" clId="{EA13F016-BE53-40E4-A6CE-744BCAF6FFFE}" dt="2021-06-08T18:05:24.371" v="567" actId="26606"/>
          <ac:graphicFrameMkLst>
            <pc:docMk/>
            <pc:sldMk cId="2693233719" sldId="263"/>
            <ac:graphicFrameMk id="5" creationId="{40CABC68-D57D-4B32-9C19-66AF20C150B8}"/>
          </ac:graphicFrameMkLst>
        </pc:graphicFrameChg>
        <pc:graphicFrameChg chg="add mod modGraphic">
          <ac:chgData name="Mikayla" userId="58d09a33-50d7-4fce-93b8-505b5a30ee25" providerId="ADAL" clId="{EA13F016-BE53-40E4-A6CE-744BCAF6FFFE}" dt="2021-06-08T18:43:55.186" v="1038"/>
          <ac:graphicFrameMkLst>
            <pc:docMk/>
            <pc:sldMk cId="2693233719" sldId="263"/>
            <ac:graphicFrameMk id="6" creationId="{40CABC68-D57D-4B32-9C19-66AF20C150B8}"/>
          </ac:graphicFrameMkLst>
        </pc:graphicFrameChg>
        <pc:graphicFrameChg chg="add del">
          <ac:chgData name="Mikayla" userId="58d09a33-50d7-4fce-93b8-505b5a30ee25" providerId="ADAL" clId="{EA13F016-BE53-40E4-A6CE-744BCAF6FFFE}" dt="2021-06-08T18:05:29.212" v="569" actId="26606"/>
          <ac:graphicFrameMkLst>
            <pc:docMk/>
            <pc:sldMk cId="2693233719" sldId="263"/>
            <ac:graphicFrameMk id="9" creationId="{8CF11803-49B5-498E-A50E-E2610B12A59C}"/>
          </ac:graphicFrameMkLst>
        </pc:graphicFrameChg>
        <pc:picChg chg="add del">
          <ac:chgData name="Mikayla" userId="58d09a33-50d7-4fce-93b8-505b5a30ee25" providerId="ADAL" clId="{EA13F016-BE53-40E4-A6CE-744BCAF6FFFE}" dt="2021-06-08T18:05:12.011" v="563" actId="26606"/>
          <ac:picMkLst>
            <pc:docMk/>
            <pc:sldMk cId="2693233719" sldId="263"/>
            <ac:picMk id="7" creationId="{AF18E5EB-D971-4EDC-86F7-B0EA9365B9A6}"/>
          </ac:picMkLst>
        </pc:picChg>
        <pc:picChg chg="add del">
          <ac:chgData name="Mikayla" userId="58d09a33-50d7-4fce-93b8-505b5a30ee25" providerId="ADAL" clId="{EA13F016-BE53-40E4-A6CE-744BCAF6FFFE}" dt="2021-06-08T18:05:15.804" v="565" actId="26606"/>
          <ac:picMkLst>
            <pc:docMk/>
            <pc:sldMk cId="2693233719" sldId="263"/>
            <ac:picMk id="21" creationId="{325B303C-34D5-4256-84D1-0CEABC96250F}"/>
          </ac:picMkLst>
        </pc:picChg>
      </pc:sldChg>
      <pc:sldChg chg="addSp delSp modSp new mod setBg modClrScheme addAnim delAnim delDesignElem chgLayout">
        <pc:chgData name="Mikayla" userId="58d09a33-50d7-4fce-93b8-505b5a30ee25" providerId="ADAL" clId="{EA13F016-BE53-40E4-A6CE-744BCAF6FFFE}" dt="2021-06-08T18:46:42.182" v="1045" actId="26606"/>
        <pc:sldMkLst>
          <pc:docMk/>
          <pc:sldMk cId="504785931" sldId="264"/>
        </pc:sldMkLst>
        <pc:spChg chg="del mod ord">
          <ac:chgData name="Mikayla" userId="58d09a33-50d7-4fce-93b8-505b5a30ee25" providerId="ADAL" clId="{EA13F016-BE53-40E4-A6CE-744BCAF6FFFE}" dt="2021-06-08T18:18:54.913" v="899" actId="700"/>
          <ac:spMkLst>
            <pc:docMk/>
            <pc:sldMk cId="504785931" sldId="264"/>
            <ac:spMk id="2" creationId="{CBCE7266-4D74-49E1-AB07-EAD2E8574748}"/>
          </ac:spMkLst>
        </pc:spChg>
        <pc:spChg chg="del">
          <ac:chgData name="Mikayla" userId="58d09a33-50d7-4fce-93b8-505b5a30ee25" providerId="ADAL" clId="{EA13F016-BE53-40E4-A6CE-744BCAF6FFFE}" dt="2021-06-08T18:18:54.913" v="899" actId="700"/>
          <ac:spMkLst>
            <pc:docMk/>
            <pc:sldMk cId="504785931" sldId="264"/>
            <ac:spMk id="3" creationId="{2E07371F-9BDC-46B6-99C2-923E9A0397B8}"/>
          </ac:spMkLst>
        </pc:spChg>
        <pc:spChg chg="add mod ord">
          <ac:chgData name="Mikayla" userId="58d09a33-50d7-4fce-93b8-505b5a30ee25" providerId="ADAL" clId="{EA13F016-BE53-40E4-A6CE-744BCAF6FFFE}" dt="2021-06-08T18:43:54.766" v="1036" actId="14100"/>
          <ac:spMkLst>
            <pc:docMk/>
            <pc:sldMk cId="504785931" sldId="264"/>
            <ac:spMk id="4" creationId="{698A06CD-1C2D-4414-98C6-A24B7F835820}"/>
          </ac:spMkLst>
        </pc:spChg>
        <pc:spChg chg="add del">
          <ac:chgData name="Mikayla" userId="58d09a33-50d7-4fce-93b8-505b5a30ee25" providerId="ADAL" clId="{EA13F016-BE53-40E4-A6CE-744BCAF6FFFE}" dt="2021-06-08T18:19:34.643" v="924" actId="26606"/>
          <ac:spMkLst>
            <pc:docMk/>
            <pc:sldMk cId="504785931" sldId="264"/>
            <ac:spMk id="9" creationId="{934F1179-B481-4F9E-BCA3-AFB972070F83}"/>
          </ac:spMkLst>
        </pc:spChg>
        <pc:spChg chg="add del">
          <ac:chgData name="Mikayla" userId="58d09a33-50d7-4fce-93b8-505b5a30ee25" providerId="ADAL" clId="{EA13F016-BE53-40E4-A6CE-744BCAF6FFFE}" dt="2021-06-08T18:19:34.643" v="924" actId="26606"/>
          <ac:spMkLst>
            <pc:docMk/>
            <pc:sldMk cId="504785931" sldId="264"/>
            <ac:spMk id="11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19:34.643" v="924" actId="26606"/>
          <ac:spMkLst>
            <pc:docMk/>
            <pc:sldMk cId="504785931" sldId="264"/>
            <ac:spMk id="13" creationId="{EE04B5EB-F158-4507-90DD-BD23620C7CC9}"/>
          </ac:spMkLst>
        </pc:spChg>
        <pc:spChg chg="add del">
          <ac:chgData name="Mikayla" userId="58d09a33-50d7-4fce-93b8-505b5a30ee25" providerId="ADAL" clId="{EA13F016-BE53-40E4-A6CE-744BCAF6FFFE}" dt="2021-06-08T18:19:34.621" v="923" actId="26606"/>
          <ac:spMkLst>
            <pc:docMk/>
            <pc:sldMk cId="504785931" sldId="264"/>
            <ac:spMk id="20" creationId="{19D32F93-50AC-4C46-A5DB-291C60DDB7BD}"/>
          </ac:spMkLst>
        </pc:spChg>
        <pc:spChg chg="add del">
          <ac:chgData name="Mikayla" userId="58d09a33-50d7-4fce-93b8-505b5a30ee25" providerId="ADAL" clId="{EA13F016-BE53-40E4-A6CE-744BCAF6FFFE}" dt="2021-06-08T18:19:34.621" v="923" actId="26606"/>
          <ac:spMkLst>
            <pc:docMk/>
            <pc:sldMk cId="504785931" sldId="264"/>
            <ac:spMk id="22" creationId="{86FD7672-78BE-4D6F-A711-2CDB79B52DFF}"/>
          </ac:spMkLst>
        </pc:spChg>
        <pc:spChg chg="add del">
          <ac:chgData name="Mikayla" userId="58d09a33-50d7-4fce-93b8-505b5a30ee25" providerId="ADAL" clId="{EA13F016-BE53-40E4-A6CE-744BCAF6FFFE}" dt="2021-06-08T18:19:34.621" v="923" actId="26606"/>
          <ac:spMkLst>
            <pc:docMk/>
            <pc:sldMk cId="504785931" sldId="264"/>
            <ac:spMk id="24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19:34.621" v="923" actId="26606"/>
          <ac:spMkLst>
            <pc:docMk/>
            <pc:sldMk cId="504785931" sldId="264"/>
            <ac:spMk id="26" creationId="{4A62647B-1222-407C-8740-5A497612B1F5}"/>
          </ac:spMkLst>
        </pc:spChg>
        <pc:spChg chg="add del">
          <ac:chgData name="Mikayla" userId="58d09a33-50d7-4fce-93b8-505b5a30ee25" providerId="ADAL" clId="{EA13F016-BE53-40E4-A6CE-744BCAF6FFFE}" dt="2021-06-08T18:46:42.182" v="1045" actId="26606"/>
          <ac:spMkLst>
            <pc:docMk/>
            <pc:sldMk cId="504785931" sldId="264"/>
            <ac:spMk id="28" creationId="{19D32F93-50AC-4C46-A5DB-291C60DDB7BD}"/>
          </ac:spMkLst>
        </pc:spChg>
        <pc:spChg chg="add del">
          <ac:chgData name="Mikayla" userId="58d09a33-50d7-4fce-93b8-505b5a30ee25" providerId="ADAL" clId="{EA13F016-BE53-40E4-A6CE-744BCAF6FFFE}" dt="2021-06-08T18:46:42.182" v="1045" actId="26606"/>
          <ac:spMkLst>
            <pc:docMk/>
            <pc:sldMk cId="504785931" sldId="264"/>
            <ac:spMk id="29" creationId="{827DC2C4-B485-428A-BF4A-472D2967F47F}"/>
          </ac:spMkLst>
        </pc:spChg>
        <pc:spChg chg="add del">
          <ac:chgData name="Mikayla" userId="58d09a33-50d7-4fce-93b8-505b5a30ee25" providerId="ADAL" clId="{EA13F016-BE53-40E4-A6CE-744BCAF6FFFE}" dt="2021-06-08T18:46:42.182" v="1045" actId="26606"/>
          <ac:spMkLst>
            <pc:docMk/>
            <pc:sldMk cId="504785931" sldId="264"/>
            <ac:spMk id="30" creationId="{EE04B5EB-F158-4507-90DD-BD23620C7CC9}"/>
          </ac:spMkLst>
        </pc:spChg>
        <pc:spChg chg="add">
          <ac:chgData name="Mikayla" userId="58d09a33-50d7-4fce-93b8-505b5a30ee25" providerId="ADAL" clId="{EA13F016-BE53-40E4-A6CE-744BCAF6FFFE}" dt="2021-06-08T18:46:42.182" v="1045" actId="26606"/>
          <ac:spMkLst>
            <pc:docMk/>
            <pc:sldMk cId="504785931" sldId="264"/>
            <ac:spMk id="36" creationId="{19D32F93-50AC-4C46-A5DB-291C60DDB7BD}"/>
          </ac:spMkLst>
        </pc:spChg>
        <pc:spChg chg="add">
          <ac:chgData name="Mikayla" userId="58d09a33-50d7-4fce-93b8-505b5a30ee25" providerId="ADAL" clId="{EA13F016-BE53-40E4-A6CE-744BCAF6FFFE}" dt="2021-06-08T18:46:42.182" v="1045" actId="26606"/>
          <ac:spMkLst>
            <pc:docMk/>
            <pc:sldMk cId="504785931" sldId="264"/>
            <ac:spMk id="38" creationId="{827DC2C4-B485-428A-BF4A-472D2967F47F}"/>
          </ac:spMkLst>
        </pc:spChg>
        <pc:spChg chg="add">
          <ac:chgData name="Mikayla" userId="58d09a33-50d7-4fce-93b8-505b5a30ee25" providerId="ADAL" clId="{EA13F016-BE53-40E4-A6CE-744BCAF6FFFE}" dt="2021-06-08T18:46:42.182" v="1045" actId="26606"/>
          <ac:spMkLst>
            <pc:docMk/>
            <pc:sldMk cId="504785931" sldId="264"/>
            <ac:spMk id="40" creationId="{EE04B5EB-F158-4507-90DD-BD23620C7CC9}"/>
          </ac:spMkLst>
        </pc:spChg>
        <pc:picChg chg="add del">
          <ac:chgData name="Mikayla" userId="58d09a33-50d7-4fce-93b8-505b5a30ee25" providerId="ADAL" clId="{EA13F016-BE53-40E4-A6CE-744BCAF6FFFE}" dt="2021-06-08T18:19:34.621" v="923" actId="26606"/>
          <ac:picMkLst>
            <pc:docMk/>
            <pc:sldMk cId="504785931" sldId="264"/>
            <ac:picMk id="17" creationId="{72A6D495-5A38-4DCE-927C-EE025809B005}"/>
          </ac:picMkLst>
        </pc:picChg>
        <pc:picChg chg="add mod">
          <ac:chgData name="Mikayla" userId="58d09a33-50d7-4fce-93b8-505b5a30ee25" providerId="ADAL" clId="{EA13F016-BE53-40E4-A6CE-744BCAF6FFFE}" dt="2021-06-08T18:43:54.010" v="1034" actId="1076"/>
          <ac:picMkLst>
            <pc:docMk/>
            <pc:sldMk cId="504785931" sldId="264"/>
            <ac:picMk id="31" creationId="{351A726F-1838-4BA4-AFA9-97DD5636B85E}"/>
          </ac:picMkLst>
        </pc:picChg>
      </pc:sldChg>
    </pc:docChg>
  </pc:docChgLst>
  <pc:docChgLst>
    <pc:chgData name="Dan Carmichael" userId="bfe64e4f-2771-4f43-bb7b-45507cfd38db" providerId="ADAL" clId="{AA446773-C2C8-438C-A8A0-67D220B0B690}"/>
    <pc:docChg chg="undo custSel modSld">
      <pc:chgData name="Dan Carmichael" userId="bfe64e4f-2771-4f43-bb7b-45507cfd38db" providerId="ADAL" clId="{AA446773-C2C8-438C-A8A0-67D220B0B690}" dt="2021-06-08T19:55:28.518" v="106" actId="20577"/>
      <pc:docMkLst>
        <pc:docMk/>
      </pc:docMkLst>
      <pc:sldChg chg="modSp">
        <pc:chgData name="Dan Carmichael" userId="bfe64e4f-2771-4f43-bb7b-45507cfd38db" providerId="ADAL" clId="{AA446773-C2C8-438C-A8A0-67D220B0B690}" dt="2021-06-08T19:55:28.518" v="106" actId="20577"/>
        <pc:sldMkLst>
          <pc:docMk/>
          <pc:sldMk cId="1552924698" sldId="257"/>
        </pc:sldMkLst>
        <pc:spChg chg="mod">
          <ac:chgData name="Dan Carmichael" userId="bfe64e4f-2771-4f43-bb7b-45507cfd38db" providerId="ADAL" clId="{AA446773-C2C8-438C-A8A0-67D220B0B690}" dt="2021-06-08T19:55:28.518" v="106" actId="20577"/>
          <ac:spMkLst>
            <pc:docMk/>
            <pc:sldMk cId="1552924698" sldId="257"/>
            <ac:spMk id="2" creationId="{00000000-0000-0000-0000-000000000000}"/>
          </ac:spMkLst>
        </pc:spChg>
      </pc:sldChg>
      <pc:sldChg chg="modSp mod">
        <pc:chgData name="Dan Carmichael" userId="bfe64e4f-2771-4f43-bb7b-45507cfd38db" providerId="ADAL" clId="{AA446773-C2C8-438C-A8A0-67D220B0B690}" dt="2021-06-08T19:44:14.009" v="105" actId="20577"/>
        <pc:sldMkLst>
          <pc:docMk/>
          <pc:sldMk cId="2316628930" sldId="258"/>
        </pc:sldMkLst>
        <pc:spChg chg="mod">
          <ac:chgData name="Dan Carmichael" userId="bfe64e4f-2771-4f43-bb7b-45507cfd38db" providerId="ADAL" clId="{AA446773-C2C8-438C-A8A0-67D220B0B690}" dt="2021-06-08T19:44:14.009" v="105" actId="20577"/>
          <ac:spMkLst>
            <pc:docMk/>
            <pc:sldMk cId="2316628930" sldId="258"/>
            <ac:spMk id="7" creationId="{05C145B3-7242-4521-83AF-27E81BD442E1}"/>
          </ac:spMkLst>
        </pc:spChg>
      </pc:sldChg>
      <pc:sldChg chg="modSp mod">
        <pc:chgData name="Dan Carmichael" userId="bfe64e4f-2771-4f43-bb7b-45507cfd38db" providerId="ADAL" clId="{AA446773-C2C8-438C-A8A0-67D220B0B690}" dt="2021-06-08T19:29:55.672" v="59" actId="6549"/>
        <pc:sldMkLst>
          <pc:docMk/>
          <pc:sldMk cId="791337747" sldId="261"/>
        </pc:sldMkLst>
        <pc:spChg chg="mod">
          <ac:chgData name="Dan Carmichael" userId="bfe64e4f-2771-4f43-bb7b-45507cfd38db" providerId="ADAL" clId="{AA446773-C2C8-438C-A8A0-67D220B0B690}" dt="2021-06-08T19:29:55.672" v="59" actId="6549"/>
          <ac:spMkLst>
            <pc:docMk/>
            <pc:sldMk cId="791337747" sldId="261"/>
            <ac:spMk id="4" creationId="{B2EB7138-3F52-4D42-9E46-6E0EB13B5EC3}"/>
          </ac:spMkLst>
        </pc:spChg>
      </pc:sldChg>
      <pc:sldChg chg="modSp mod">
        <pc:chgData name="Dan Carmichael" userId="bfe64e4f-2771-4f43-bb7b-45507cfd38db" providerId="ADAL" clId="{AA446773-C2C8-438C-A8A0-67D220B0B690}" dt="2021-06-08T19:25:16.091" v="43" actId="1076"/>
        <pc:sldMkLst>
          <pc:docMk/>
          <pc:sldMk cId="2693233719" sldId="263"/>
        </pc:sldMkLst>
        <pc:spChg chg="mod">
          <ac:chgData name="Dan Carmichael" userId="bfe64e4f-2771-4f43-bb7b-45507cfd38db" providerId="ADAL" clId="{AA446773-C2C8-438C-A8A0-67D220B0B690}" dt="2021-06-08T19:25:16.091" v="43" actId="1076"/>
          <ac:spMkLst>
            <pc:docMk/>
            <pc:sldMk cId="2693233719" sldId="263"/>
            <ac:spMk id="22" creationId="{C16D3F55-BE9F-4BEA-B3EC-B63E5FA0968F}"/>
          </ac:spMkLst>
        </pc:spChg>
        <pc:graphicFrameChg chg="mod">
          <ac:chgData name="Dan Carmichael" userId="bfe64e4f-2771-4f43-bb7b-45507cfd38db" providerId="ADAL" clId="{AA446773-C2C8-438C-A8A0-67D220B0B690}" dt="2021-06-08T19:21:56.235" v="28" actId="1076"/>
          <ac:graphicFrameMkLst>
            <pc:docMk/>
            <pc:sldMk cId="2693233719" sldId="263"/>
            <ac:graphicFrameMk id="6" creationId="{40CABC68-D57D-4B32-9C19-66AF20C150B8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hyperlink" Target="mailto:admin-Michigan@googlegroups.com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6.png"/><Relationship Id="rId5" Type="http://schemas.openxmlformats.org/officeDocument/2006/relationships/hyperlink" Target="mailto:admin-Michigan@googlegroups.com" TargetMode="External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03B717-E889-4451-BABD-E30EE94BB1F4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D546E93-D23E-4963-9E47-E37CA4961A79}">
      <dgm:prSet/>
      <dgm:spPr/>
      <dgm:t>
        <a:bodyPr/>
        <a:lstStyle/>
        <a:p>
          <a:r>
            <a:rPr lang="en-US"/>
            <a:t>All Administrative Assistant email addresses added to the Google Group</a:t>
          </a:r>
        </a:p>
      </dgm:t>
    </dgm:pt>
    <dgm:pt modelId="{E80F96B9-7921-4B40-8048-78A011C607E6}" type="parTrans" cxnId="{98997732-61A7-474E-8906-F57EA4F6171F}">
      <dgm:prSet/>
      <dgm:spPr/>
      <dgm:t>
        <a:bodyPr/>
        <a:lstStyle/>
        <a:p>
          <a:endParaRPr lang="en-US"/>
        </a:p>
      </dgm:t>
    </dgm:pt>
    <dgm:pt modelId="{147BFDE0-FC7A-4D77-B8C4-8006DC51D6D5}" type="sibTrans" cxnId="{98997732-61A7-474E-8906-F57EA4F6171F}">
      <dgm:prSet/>
      <dgm:spPr/>
      <dgm:t>
        <a:bodyPr/>
        <a:lstStyle/>
        <a:p>
          <a:endParaRPr lang="en-US"/>
        </a:p>
      </dgm:t>
    </dgm:pt>
    <dgm:pt modelId="{E024F2AB-6530-4176-80F9-690DB2592F94}">
      <dgm:prSet/>
      <dgm:spPr/>
      <dgm:t>
        <a:bodyPr/>
        <a:lstStyle/>
        <a:p>
          <a:r>
            <a:rPr lang="en-US"/>
            <a:t>Email to </a:t>
          </a:r>
        </a:p>
        <a:p>
          <a:r>
            <a:rPr lang="en-US">
              <a:hlinkClick xmlns:r="http://schemas.openxmlformats.org/officeDocument/2006/relationships" r:id="rId1"/>
            </a:rPr>
            <a:t>admin-Michigan@googlegroups.com</a:t>
          </a:r>
          <a:r>
            <a:rPr lang="en-US"/>
            <a:t> </a:t>
          </a:r>
        </a:p>
      </dgm:t>
    </dgm:pt>
    <dgm:pt modelId="{7E55F431-B2A7-4BDB-804E-CC81BD86A0AE}" type="parTrans" cxnId="{F411A3CB-FF4C-45D4-8B07-BBD77A06C2DA}">
      <dgm:prSet/>
      <dgm:spPr/>
      <dgm:t>
        <a:bodyPr/>
        <a:lstStyle/>
        <a:p>
          <a:endParaRPr lang="en-US"/>
        </a:p>
      </dgm:t>
    </dgm:pt>
    <dgm:pt modelId="{E48F4184-4D31-4919-B6E8-9BE90B59E202}" type="sibTrans" cxnId="{F411A3CB-FF4C-45D4-8B07-BBD77A06C2DA}">
      <dgm:prSet/>
      <dgm:spPr/>
      <dgm:t>
        <a:bodyPr/>
        <a:lstStyle/>
        <a:p>
          <a:endParaRPr lang="en-US"/>
        </a:p>
      </dgm:t>
    </dgm:pt>
    <dgm:pt modelId="{5A90E019-F3E0-4EF4-A021-8A3FC2AA5DDF}">
      <dgm:prSet/>
      <dgm:spPr/>
      <dgm:t>
        <a:bodyPr/>
        <a:lstStyle/>
        <a:p>
          <a:br>
            <a:rPr lang="en-US" dirty="0"/>
          </a:br>
          <a:r>
            <a:rPr lang="en-US" dirty="0"/>
            <a:t>Folder and Rule in Outlook Helpful</a:t>
          </a:r>
        </a:p>
      </dgm:t>
    </dgm:pt>
    <dgm:pt modelId="{5AC1402D-A345-453F-80D5-227C14C71168}" type="parTrans" cxnId="{D7415EE2-7693-44FC-BA16-2765348219E7}">
      <dgm:prSet/>
      <dgm:spPr/>
      <dgm:t>
        <a:bodyPr/>
        <a:lstStyle/>
        <a:p>
          <a:endParaRPr lang="en-US"/>
        </a:p>
      </dgm:t>
    </dgm:pt>
    <dgm:pt modelId="{A11CA7B5-C3D9-49AF-9841-B41A62FACDD7}" type="sibTrans" cxnId="{D7415EE2-7693-44FC-BA16-2765348219E7}">
      <dgm:prSet/>
      <dgm:spPr/>
      <dgm:t>
        <a:bodyPr/>
        <a:lstStyle/>
        <a:p>
          <a:endParaRPr lang="en-US"/>
        </a:p>
      </dgm:t>
    </dgm:pt>
    <dgm:pt modelId="{F1E6D55D-7C06-441D-BA83-4CC566AECBFF}" type="pres">
      <dgm:prSet presAssocID="{5103B717-E889-4451-BABD-E30EE94BB1F4}" presName="root" presStyleCnt="0">
        <dgm:presLayoutVars>
          <dgm:dir/>
          <dgm:resizeHandles val="exact"/>
        </dgm:presLayoutVars>
      </dgm:prSet>
      <dgm:spPr/>
    </dgm:pt>
    <dgm:pt modelId="{8CF4FD34-6D5C-47A8-B21D-5D92C5450B2C}" type="pres">
      <dgm:prSet presAssocID="{8D546E93-D23E-4963-9E47-E37CA4961A79}" presName="compNode" presStyleCnt="0"/>
      <dgm:spPr/>
    </dgm:pt>
    <dgm:pt modelId="{D5A635BA-6154-47CF-8ED5-88560970B541}" type="pres">
      <dgm:prSet presAssocID="{8D546E93-D23E-4963-9E47-E37CA4961A79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0C4BD038-B98B-412F-BDAE-58C2C66ABC0E}" type="pres">
      <dgm:prSet presAssocID="{8D546E93-D23E-4963-9E47-E37CA4961A79}" presName="spaceRect" presStyleCnt="0"/>
      <dgm:spPr/>
    </dgm:pt>
    <dgm:pt modelId="{A6F5BED8-9398-49AD-B421-6C22E970B170}" type="pres">
      <dgm:prSet presAssocID="{8D546E93-D23E-4963-9E47-E37CA4961A79}" presName="textRect" presStyleLbl="revTx" presStyleIdx="0" presStyleCnt="3">
        <dgm:presLayoutVars>
          <dgm:chMax val="1"/>
          <dgm:chPref val="1"/>
        </dgm:presLayoutVars>
      </dgm:prSet>
      <dgm:spPr/>
    </dgm:pt>
    <dgm:pt modelId="{205F4E77-8311-4EFF-9BA1-5673C2EA7DCA}" type="pres">
      <dgm:prSet presAssocID="{147BFDE0-FC7A-4D77-B8C4-8006DC51D6D5}" presName="sibTrans" presStyleCnt="0"/>
      <dgm:spPr/>
    </dgm:pt>
    <dgm:pt modelId="{5824CB8E-84A3-436C-971A-5BD9B28AA430}" type="pres">
      <dgm:prSet presAssocID="{E024F2AB-6530-4176-80F9-690DB2592F94}" presName="compNode" presStyleCnt="0"/>
      <dgm:spPr/>
    </dgm:pt>
    <dgm:pt modelId="{5F691A03-BA0C-4838-8B50-650A46ABAD0C}" type="pres">
      <dgm:prSet presAssocID="{E024F2AB-6530-4176-80F9-690DB2592F94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4DE2F681-9263-48BE-87EB-1A7D87BCF6E3}" type="pres">
      <dgm:prSet presAssocID="{E024F2AB-6530-4176-80F9-690DB2592F94}" presName="spaceRect" presStyleCnt="0"/>
      <dgm:spPr/>
    </dgm:pt>
    <dgm:pt modelId="{9405360F-D299-4F10-882E-407C19A8E0B2}" type="pres">
      <dgm:prSet presAssocID="{E024F2AB-6530-4176-80F9-690DB2592F94}" presName="textRect" presStyleLbl="revTx" presStyleIdx="1" presStyleCnt="3">
        <dgm:presLayoutVars>
          <dgm:chMax val="1"/>
          <dgm:chPref val="1"/>
        </dgm:presLayoutVars>
      </dgm:prSet>
      <dgm:spPr/>
    </dgm:pt>
    <dgm:pt modelId="{56B906CC-DC80-4FE2-9CBC-29F4FB3264BD}" type="pres">
      <dgm:prSet presAssocID="{E48F4184-4D31-4919-B6E8-9BE90B59E202}" presName="sibTrans" presStyleCnt="0"/>
      <dgm:spPr/>
    </dgm:pt>
    <dgm:pt modelId="{BD248C8F-F108-4CEA-8C32-BB5D1301D565}" type="pres">
      <dgm:prSet presAssocID="{5A90E019-F3E0-4EF4-A021-8A3FC2AA5DDF}" presName="compNode" presStyleCnt="0"/>
      <dgm:spPr/>
    </dgm:pt>
    <dgm:pt modelId="{68BF5B78-5E3D-4596-A0F9-88D945ED60B8}" type="pres">
      <dgm:prSet presAssocID="{5A90E019-F3E0-4EF4-A021-8A3FC2AA5DDF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85722029-8313-4EA6-9B70-635F065FBDD3}" type="pres">
      <dgm:prSet presAssocID="{5A90E019-F3E0-4EF4-A021-8A3FC2AA5DDF}" presName="spaceRect" presStyleCnt="0"/>
      <dgm:spPr/>
    </dgm:pt>
    <dgm:pt modelId="{E0A34518-1745-4180-9BBE-A8BAF8809918}" type="pres">
      <dgm:prSet presAssocID="{5A90E019-F3E0-4EF4-A021-8A3FC2AA5DD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7DF7606-FF10-46E8-98A3-87D9D07B8EB2}" type="presOf" srcId="{5103B717-E889-4451-BABD-E30EE94BB1F4}" destId="{F1E6D55D-7C06-441D-BA83-4CC566AECBFF}" srcOrd="0" destOrd="0" presId="urn:microsoft.com/office/officeart/2018/2/layout/IconLabelList"/>
    <dgm:cxn modelId="{0D9C4C0E-B503-4B38-B6D7-636B1B051CF0}" type="presOf" srcId="{E024F2AB-6530-4176-80F9-690DB2592F94}" destId="{9405360F-D299-4F10-882E-407C19A8E0B2}" srcOrd="0" destOrd="0" presId="urn:microsoft.com/office/officeart/2018/2/layout/IconLabelList"/>
    <dgm:cxn modelId="{91BDA520-B7AF-4D1A-8061-F733B9293027}" type="presOf" srcId="{5A90E019-F3E0-4EF4-A021-8A3FC2AA5DDF}" destId="{E0A34518-1745-4180-9BBE-A8BAF8809918}" srcOrd="0" destOrd="0" presId="urn:microsoft.com/office/officeart/2018/2/layout/IconLabelList"/>
    <dgm:cxn modelId="{98997732-61A7-474E-8906-F57EA4F6171F}" srcId="{5103B717-E889-4451-BABD-E30EE94BB1F4}" destId="{8D546E93-D23E-4963-9E47-E37CA4961A79}" srcOrd="0" destOrd="0" parTransId="{E80F96B9-7921-4B40-8048-78A011C607E6}" sibTransId="{147BFDE0-FC7A-4D77-B8C4-8006DC51D6D5}"/>
    <dgm:cxn modelId="{284D2E58-7790-4C92-9202-E3C9D9230E64}" type="presOf" srcId="{8D546E93-D23E-4963-9E47-E37CA4961A79}" destId="{A6F5BED8-9398-49AD-B421-6C22E970B170}" srcOrd="0" destOrd="0" presId="urn:microsoft.com/office/officeart/2018/2/layout/IconLabelList"/>
    <dgm:cxn modelId="{F411A3CB-FF4C-45D4-8B07-BBD77A06C2DA}" srcId="{5103B717-E889-4451-BABD-E30EE94BB1F4}" destId="{E024F2AB-6530-4176-80F9-690DB2592F94}" srcOrd="1" destOrd="0" parTransId="{7E55F431-B2A7-4BDB-804E-CC81BD86A0AE}" sibTransId="{E48F4184-4D31-4919-B6E8-9BE90B59E202}"/>
    <dgm:cxn modelId="{D7415EE2-7693-44FC-BA16-2765348219E7}" srcId="{5103B717-E889-4451-BABD-E30EE94BB1F4}" destId="{5A90E019-F3E0-4EF4-A021-8A3FC2AA5DDF}" srcOrd="2" destOrd="0" parTransId="{5AC1402D-A345-453F-80D5-227C14C71168}" sibTransId="{A11CA7B5-C3D9-49AF-9841-B41A62FACDD7}"/>
    <dgm:cxn modelId="{82CB0D54-7A4B-48DC-A7ED-218DCE5F6794}" type="presParOf" srcId="{F1E6D55D-7C06-441D-BA83-4CC566AECBFF}" destId="{8CF4FD34-6D5C-47A8-B21D-5D92C5450B2C}" srcOrd="0" destOrd="0" presId="urn:microsoft.com/office/officeart/2018/2/layout/IconLabelList"/>
    <dgm:cxn modelId="{53D3A8BD-34C0-43CE-B27D-180AF69A4CDB}" type="presParOf" srcId="{8CF4FD34-6D5C-47A8-B21D-5D92C5450B2C}" destId="{D5A635BA-6154-47CF-8ED5-88560970B541}" srcOrd="0" destOrd="0" presId="urn:microsoft.com/office/officeart/2018/2/layout/IconLabelList"/>
    <dgm:cxn modelId="{FD6E2FF0-F7F3-45A4-93A4-DE2448F63E0B}" type="presParOf" srcId="{8CF4FD34-6D5C-47A8-B21D-5D92C5450B2C}" destId="{0C4BD038-B98B-412F-BDAE-58C2C66ABC0E}" srcOrd="1" destOrd="0" presId="urn:microsoft.com/office/officeart/2018/2/layout/IconLabelList"/>
    <dgm:cxn modelId="{5A36049E-D748-4413-9E9D-E6438A368A23}" type="presParOf" srcId="{8CF4FD34-6D5C-47A8-B21D-5D92C5450B2C}" destId="{A6F5BED8-9398-49AD-B421-6C22E970B170}" srcOrd="2" destOrd="0" presId="urn:microsoft.com/office/officeart/2018/2/layout/IconLabelList"/>
    <dgm:cxn modelId="{D95FC266-4F2A-4CFE-A335-63E8F11FC4D2}" type="presParOf" srcId="{F1E6D55D-7C06-441D-BA83-4CC566AECBFF}" destId="{205F4E77-8311-4EFF-9BA1-5673C2EA7DCA}" srcOrd="1" destOrd="0" presId="urn:microsoft.com/office/officeart/2018/2/layout/IconLabelList"/>
    <dgm:cxn modelId="{F365D1DC-192E-48EE-8192-D5842534643E}" type="presParOf" srcId="{F1E6D55D-7C06-441D-BA83-4CC566AECBFF}" destId="{5824CB8E-84A3-436C-971A-5BD9B28AA430}" srcOrd="2" destOrd="0" presId="urn:microsoft.com/office/officeart/2018/2/layout/IconLabelList"/>
    <dgm:cxn modelId="{B82FA893-0045-4DA9-9D1A-1E952D695268}" type="presParOf" srcId="{5824CB8E-84A3-436C-971A-5BD9B28AA430}" destId="{5F691A03-BA0C-4838-8B50-650A46ABAD0C}" srcOrd="0" destOrd="0" presId="urn:microsoft.com/office/officeart/2018/2/layout/IconLabelList"/>
    <dgm:cxn modelId="{524CE7F9-4EEC-4544-8136-51D88A947AF6}" type="presParOf" srcId="{5824CB8E-84A3-436C-971A-5BD9B28AA430}" destId="{4DE2F681-9263-48BE-87EB-1A7D87BCF6E3}" srcOrd="1" destOrd="0" presId="urn:microsoft.com/office/officeart/2018/2/layout/IconLabelList"/>
    <dgm:cxn modelId="{B1EBF019-3DE5-4EEC-8A19-E0BD0AFF0034}" type="presParOf" srcId="{5824CB8E-84A3-436C-971A-5BD9B28AA430}" destId="{9405360F-D299-4F10-882E-407C19A8E0B2}" srcOrd="2" destOrd="0" presId="urn:microsoft.com/office/officeart/2018/2/layout/IconLabelList"/>
    <dgm:cxn modelId="{86248ABA-6247-4467-8A34-4A1C0B72687A}" type="presParOf" srcId="{F1E6D55D-7C06-441D-BA83-4CC566AECBFF}" destId="{56B906CC-DC80-4FE2-9CBC-29F4FB3264BD}" srcOrd="3" destOrd="0" presId="urn:microsoft.com/office/officeart/2018/2/layout/IconLabelList"/>
    <dgm:cxn modelId="{1FF1F637-6A79-494D-8687-7C830F3084CA}" type="presParOf" srcId="{F1E6D55D-7C06-441D-BA83-4CC566AECBFF}" destId="{BD248C8F-F108-4CEA-8C32-BB5D1301D565}" srcOrd="4" destOrd="0" presId="urn:microsoft.com/office/officeart/2018/2/layout/IconLabelList"/>
    <dgm:cxn modelId="{BD2D25C9-6B2E-47F6-8B8C-E6C7754DE6F3}" type="presParOf" srcId="{BD248C8F-F108-4CEA-8C32-BB5D1301D565}" destId="{68BF5B78-5E3D-4596-A0F9-88D945ED60B8}" srcOrd="0" destOrd="0" presId="urn:microsoft.com/office/officeart/2018/2/layout/IconLabelList"/>
    <dgm:cxn modelId="{601ADFFE-8D1A-40F7-9317-0D6463E7961F}" type="presParOf" srcId="{BD248C8F-F108-4CEA-8C32-BB5D1301D565}" destId="{85722029-8313-4EA6-9B70-635F065FBDD3}" srcOrd="1" destOrd="0" presId="urn:microsoft.com/office/officeart/2018/2/layout/IconLabelList"/>
    <dgm:cxn modelId="{25C46B56-3737-45F7-8630-DBC0F2960FF9}" type="presParOf" srcId="{BD248C8F-F108-4CEA-8C32-BB5D1301D565}" destId="{E0A34518-1745-4180-9BBE-A8BAF880991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A635BA-6154-47CF-8ED5-88560970B541}">
      <dsp:nvSpPr>
        <dsp:cNvPr id="0" name=""/>
        <dsp:cNvSpPr/>
      </dsp:nvSpPr>
      <dsp:spPr>
        <a:xfrm>
          <a:off x="1212569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F5BED8-9398-49AD-B421-6C22E970B170}">
      <dsp:nvSpPr>
        <dsp:cNvPr id="0" name=""/>
        <dsp:cNvSpPr/>
      </dsp:nvSpPr>
      <dsp:spPr>
        <a:xfrm>
          <a:off x="417971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All Administrative Assistant email addresses added to the Google Group</a:t>
          </a:r>
        </a:p>
      </dsp:txBody>
      <dsp:txXfrm>
        <a:off x="417971" y="2644140"/>
        <a:ext cx="2889450" cy="720000"/>
      </dsp:txXfrm>
    </dsp:sp>
    <dsp:sp modelId="{5F691A03-BA0C-4838-8B50-650A46ABAD0C}">
      <dsp:nvSpPr>
        <dsp:cNvPr id="0" name=""/>
        <dsp:cNvSpPr/>
      </dsp:nvSpPr>
      <dsp:spPr>
        <a:xfrm>
          <a:off x="4607673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5360F-D299-4F10-882E-407C19A8E0B2}">
      <dsp:nvSpPr>
        <dsp:cNvPr id="0" name=""/>
        <dsp:cNvSpPr/>
      </dsp:nvSpPr>
      <dsp:spPr>
        <a:xfrm>
          <a:off x="3813075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Email to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hlinkClick xmlns:r="http://schemas.openxmlformats.org/officeDocument/2006/relationships" r:id="rId5"/>
            </a:rPr>
            <a:t>admin-Michigan@googlegroups.com</a:t>
          </a:r>
          <a:r>
            <a:rPr lang="en-US" sz="1500" kern="1200"/>
            <a:t> </a:t>
          </a:r>
        </a:p>
      </dsp:txBody>
      <dsp:txXfrm>
        <a:off x="3813075" y="2644140"/>
        <a:ext cx="2889450" cy="720000"/>
      </dsp:txXfrm>
    </dsp:sp>
    <dsp:sp modelId="{68BF5B78-5E3D-4596-A0F9-88D945ED60B8}">
      <dsp:nvSpPr>
        <dsp:cNvPr id="0" name=""/>
        <dsp:cNvSpPr/>
      </dsp:nvSpPr>
      <dsp:spPr>
        <a:xfrm>
          <a:off x="8002777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A34518-1745-4180-9BBE-A8BAF8809918}">
      <dsp:nvSpPr>
        <dsp:cNvPr id="0" name=""/>
        <dsp:cNvSpPr/>
      </dsp:nvSpPr>
      <dsp:spPr>
        <a:xfrm>
          <a:off x="7208178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500" kern="1200" dirty="0"/>
          </a:br>
          <a:r>
            <a:rPr lang="en-US" sz="1500" kern="1200" dirty="0"/>
            <a:t>Folder and Rule in Outlook Helpful</a:t>
          </a:r>
        </a:p>
      </dsp:txBody>
      <dsp:txXfrm>
        <a:off x="7208178" y="2644140"/>
        <a:ext cx="28894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7BCF449-9C42-483D-956A-D1D13062A614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82A770-A319-4A89-8298-BE9CB04C8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61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4E74F-3B95-495C-9808-B231545AB12D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4B600-AFFA-40CF-AA05-D158CF02F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67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4B600-AFFA-40CF-AA05-D158CF02F8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8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4B600-AFFA-40CF-AA05-D158CF02F8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63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4B600-AFFA-40CF-AA05-D158CF02F8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14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4B600-AFFA-40CF-AA05-D158CF02F8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11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4B600-AFFA-40CF-AA05-D158CF02F8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1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ABAE-C22D-1845-B864-AAA4C73286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A8ED4-C282-BE41-97DB-A4A685264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4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ABAE-C22D-1845-B864-AAA4C73286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A8ED4-C282-BE41-97DB-A4A685264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62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ABAE-C22D-1845-B864-AAA4C73286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A8ED4-C282-BE41-97DB-A4A685264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9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ABAE-C22D-1845-B864-AAA4C73286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A8ED4-C282-BE41-97DB-A4A685264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ABAE-C22D-1845-B864-AAA4C73286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A8ED4-C282-BE41-97DB-A4A685264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7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ABAE-C22D-1845-B864-AAA4C73286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A8ED4-C282-BE41-97DB-A4A685264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ABAE-C22D-1845-B864-AAA4C73286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A8ED4-C282-BE41-97DB-A4A685264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2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ABAE-C22D-1845-B864-AAA4C73286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A8ED4-C282-BE41-97DB-A4A685264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ABAE-C22D-1845-B864-AAA4C73286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A8ED4-C282-BE41-97DB-A4A685264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60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ABAE-C22D-1845-B864-AAA4C73286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A8ED4-C282-BE41-97DB-A4A685264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3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ABAE-C22D-1845-B864-AAA4C73286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A8ED4-C282-BE41-97DB-A4A685264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3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BABAE-C22D-1845-B864-AAA4C73286D8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A8ED4-C282-BE41-97DB-A4A685264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7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8" name="Rectangle 92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ight Triangle 9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0" name="Rectangle 96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9858" y="1068450"/>
            <a:ext cx="3689096" cy="3514364"/>
          </a:xfrm>
        </p:spPr>
        <p:txBody>
          <a:bodyPr anchor="b">
            <a:normAutofit/>
          </a:bodyPr>
          <a:lstStyle/>
          <a:p>
            <a:pPr algn="r"/>
            <a:r>
              <a:rPr lang="en-US" sz="7200" dirty="0">
                <a:cs typeface="Arial" panose="020B0604020202020204" pitchFamily="34" charset="0"/>
              </a:rPr>
              <a:t>Listserv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0240" y="4476893"/>
            <a:ext cx="6353033" cy="1312657"/>
          </a:xfrm>
        </p:spPr>
        <p:txBody>
          <a:bodyPr anchor="t">
            <a:normAutofit/>
          </a:bodyPr>
          <a:lstStyle/>
          <a:p>
            <a:pPr algn="r"/>
            <a:endParaRPr lang="en-US" sz="1600" dirty="0">
              <a:cs typeface="Arial" panose="020B0604020202020204" pitchFamily="34" charset="0"/>
            </a:endParaRPr>
          </a:p>
          <a:p>
            <a:pPr algn="l"/>
            <a:r>
              <a:rPr lang="en-US" sz="2000" dirty="0">
                <a:cs typeface="Arial" panose="020B0604020202020204" pitchFamily="34" charset="0"/>
              </a:rPr>
              <a:t>Administrative Assistants Session</a:t>
            </a:r>
            <a:br>
              <a:rPr lang="en-US" sz="2000" dirty="0">
                <a:cs typeface="Arial" panose="020B0604020202020204" pitchFamily="34" charset="0"/>
              </a:rPr>
            </a:br>
            <a:r>
              <a:rPr lang="en-US" sz="2000" dirty="0">
                <a:cs typeface="Arial" panose="020B0604020202020204" pitchFamily="34" charset="0"/>
              </a:rPr>
              <a:t>2021 Summer Professional Development Conference</a:t>
            </a:r>
            <a:br>
              <a:rPr lang="en-US" sz="2000" dirty="0">
                <a:cs typeface="Arial" panose="020B0604020202020204" pitchFamily="34" charset="0"/>
              </a:rPr>
            </a:br>
            <a:endParaRPr lang="en-US" sz="2000" dirty="0">
              <a:cs typeface="Arial" panose="020B0604020202020204" pitchFamily="34" charset="0"/>
            </a:endParaRPr>
          </a:p>
          <a:p>
            <a:pPr algn="r"/>
            <a:endParaRPr lang="en-US" sz="1600" dirty="0">
              <a:cs typeface="Arial" panose="020B0604020202020204" pitchFamily="34" charset="0"/>
            </a:endParaRP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217621B6-E870-48EB-976B-7656193ED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492" y="3531597"/>
            <a:ext cx="859080" cy="80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28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dirty="0">
                <a:cs typeface="Arial" panose="020B0604020202020204" pitchFamily="34" charset="0"/>
              </a:rPr>
              <a:t>Who Can Join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sz="2400" dirty="0"/>
              <a:t>The General Listserv is available to all active Administrative </a:t>
            </a:r>
            <a:r>
              <a:rPr lang="en-US" sz="2400"/>
              <a:t>Assistants whose </a:t>
            </a:r>
            <a:r>
              <a:rPr lang="en-US" sz="2400" dirty="0"/>
              <a:t>Sheriff’s Office is in good standing with the MSA. </a:t>
            </a:r>
          </a:p>
          <a:p>
            <a:pPr marL="457200" lvl="1" indent="-285750"/>
            <a:endParaRPr lang="en-US" dirty="0"/>
          </a:p>
          <a:p>
            <a:pPr lvl="1" indent="0">
              <a:buNone/>
            </a:pPr>
            <a:endParaRPr lang="en-US" dirty="0"/>
          </a:p>
          <a:p>
            <a:pPr marL="457200" lvl="1" indent="-2857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2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A152D29-5F4E-4DB6-8AD4-07372A415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US" sz="6000" dirty="0">
                <a:cs typeface="Arial" panose="020B0604020202020204" pitchFamily="34" charset="0"/>
              </a:rPr>
              <a:t>Purpose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DE38B7-5068-4D99-B13A-023AF6DC3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488821"/>
            <a:ext cx="4795584" cy="4180542"/>
          </a:xfrm>
        </p:spPr>
        <p:txBody>
          <a:bodyPr anchor="ctr">
            <a:normAutofit/>
          </a:bodyPr>
          <a:lstStyle/>
          <a:p>
            <a:r>
              <a:rPr lang="en-US" sz="2400" kern="1200" dirty="0">
                <a:ea typeface="+mj-ea"/>
                <a:cs typeface="Arial" panose="020B0604020202020204" pitchFamily="34" charset="0"/>
              </a:rPr>
              <a:t>For professional communication on general non-sensitive law enforcement related issues and topics</a:t>
            </a:r>
            <a:r>
              <a:rPr lang="en-US" sz="2400" dirty="0">
                <a:ea typeface="+mj-ea"/>
                <a:cs typeface="Arial" panose="020B0604020202020204" pitchFamily="34" charset="0"/>
              </a:rPr>
              <a:t>.</a:t>
            </a:r>
            <a:endParaRPr lang="en-US" sz="2400" kern="1200" dirty="0">
              <a:ea typeface="+mj-ea"/>
              <a:cs typeface="Arial" panose="020B0604020202020204" pitchFamily="34" charset="0"/>
            </a:endParaRPr>
          </a:p>
          <a:p>
            <a:r>
              <a:rPr lang="en-US" sz="2400" dirty="0">
                <a:cs typeface="Arial" panose="020B0604020202020204" pitchFamily="34" charset="0"/>
              </a:rPr>
              <a:t>General Sheriff’s office related subjects and requests for information.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707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CD165-14B3-41ED-BA8C-A8FFAA1CE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How it Works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40CABC68-D57D-4B32-9C19-66AF20C150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85756"/>
              </p:ext>
            </p:extLst>
          </p:nvPr>
        </p:nvGraphicFramePr>
        <p:xfrm>
          <a:off x="836675" y="146703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C16D3F55-BE9F-4BEA-B3EC-B63E5FA0968F}"/>
              </a:ext>
            </a:extLst>
          </p:cNvPr>
          <p:cNvSpPr txBox="1"/>
          <p:nvPr/>
        </p:nvSpPr>
        <p:spPr>
          <a:xfrm>
            <a:off x="1813828" y="5184026"/>
            <a:ext cx="85612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</a:rPr>
              <a:t>All Communication Subject to FOIA</a:t>
            </a:r>
          </a:p>
        </p:txBody>
      </p:sp>
    </p:spTree>
    <p:extLst>
      <p:ext uri="{BB962C8B-B14F-4D97-AF65-F5344CB8AC3E}">
        <p14:creationId xmlns:p14="http://schemas.microsoft.com/office/powerpoint/2010/main" val="2693233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Graphic 20" descr="Chat">
            <a:extLst>
              <a:ext uri="{FF2B5EF4-FFF2-40B4-BE49-F238E27FC236}">
                <a16:creationId xmlns:a16="http://schemas.microsoft.com/office/drawing/2014/main" id="{DBAC883C-4727-4705-A5EB-BE22711A1C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675" y="1410905"/>
            <a:ext cx="4032621" cy="4032621"/>
          </a:xfrm>
          <a:prstGeom prst="rect">
            <a:avLst/>
          </a:prstGeom>
        </p:spPr>
      </p:pic>
      <p:sp>
        <p:nvSpPr>
          <p:cNvPr id="42" name="Right Triangle 41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6029" y="623275"/>
            <a:ext cx="6570797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2EB7138-3F52-4D42-9E46-6E0EB13B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5659" y="1188637"/>
            <a:ext cx="5642312" cy="1597228"/>
          </a:xfrm>
        </p:spPr>
        <p:txBody>
          <a:bodyPr>
            <a:normAutofit/>
          </a:bodyPr>
          <a:lstStyle/>
          <a:p>
            <a:r>
              <a:rPr lang="en-US" sz="5400" dirty="0"/>
              <a:t>Replies 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6E22F1ED-363A-4C86-A010-F2375A58C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5660" y="2998278"/>
            <a:ext cx="4370103" cy="27281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spcAft>
                <a:spcPts val="600"/>
              </a:spcAft>
              <a:buNone/>
            </a:pPr>
            <a:r>
              <a:rPr lang="en-US" sz="2000" dirty="0"/>
              <a:t>Responses to postings that aren’t asking for information should be sent directly to the poster and not responded to over the Listserv.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en-US" sz="2000" dirty="0"/>
              <a:t>Examples:</a:t>
            </a:r>
          </a:p>
          <a:p>
            <a:pPr marL="342900" lvl="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Retirement announcements </a:t>
            </a:r>
          </a:p>
          <a:p>
            <a:pPr marL="342900" lvl="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Illnesses </a:t>
            </a:r>
          </a:p>
        </p:txBody>
      </p:sp>
    </p:spTree>
    <p:extLst>
      <p:ext uri="{BB962C8B-B14F-4D97-AF65-F5344CB8AC3E}">
        <p14:creationId xmlns:p14="http://schemas.microsoft.com/office/powerpoint/2010/main" val="79133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51F7682-3A11-4E21-8658-4A284DC8A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6600" dirty="0"/>
              <a:t>Updates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5C145B3-7242-4521-83AF-27E81BD44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Contact Pam </a:t>
            </a:r>
            <a:r>
              <a:rPr lang="en-US" sz="2400"/>
              <a:t>or Dan at </a:t>
            </a:r>
            <a:r>
              <a:rPr lang="en-US" sz="2400" dirty="0"/>
              <a:t>MSA</a:t>
            </a:r>
          </a:p>
          <a:p>
            <a:r>
              <a:rPr lang="en-US" sz="2400" dirty="0"/>
              <a:t>Email Address Updates</a:t>
            </a:r>
          </a:p>
          <a:p>
            <a:r>
              <a:rPr lang="en-US" sz="2400" dirty="0"/>
              <a:t>New Email Additions</a:t>
            </a:r>
          </a:p>
          <a:p>
            <a:r>
              <a:rPr lang="en-US" sz="2400" dirty="0"/>
              <a:t>Requests to be removed</a:t>
            </a:r>
          </a:p>
        </p:txBody>
      </p:sp>
    </p:spTree>
    <p:extLst>
      <p:ext uri="{BB962C8B-B14F-4D97-AF65-F5344CB8AC3E}">
        <p14:creationId xmlns:p14="http://schemas.microsoft.com/office/powerpoint/2010/main" val="2316628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Triangle 37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8A06CD-1C2D-4414-98C6-A24B7F835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383528"/>
            <a:ext cx="5925989" cy="316751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9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Questions </a:t>
            </a:r>
          </a:p>
        </p:txBody>
      </p:sp>
      <p:pic>
        <p:nvPicPr>
          <p:cNvPr id="31" name="Graphic 16" descr="Questions">
            <a:extLst>
              <a:ext uri="{FF2B5EF4-FFF2-40B4-BE49-F238E27FC236}">
                <a16:creationId xmlns:a16="http://schemas.microsoft.com/office/drawing/2014/main" id="{351A726F-1838-4BA4-AFA9-97DD5636B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9140" y="2209474"/>
            <a:ext cx="2489416" cy="248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785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7B6ED9A2A9C8408894242F9FE22F25" ma:contentTypeVersion="13" ma:contentTypeDescription="Create a new document." ma:contentTypeScope="" ma:versionID="68da05eae834d02593fd8d05b143677a">
  <xsd:schema xmlns:xsd="http://www.w3.org/2001/XMLSchema" xmlns:xs="http://www.w3.org/2001/XMLSchema" xmlns:p="http://schemas.microsoft.com/office/2006/metadata/properties" xmlns:ns2="e3a6caf9-59cf-44f8-bc83-d10b2f3bd5f1" xmlns:ns3="bd41fead-87d1-4995-a196-b374c9a6ed28" targetNamespace="http://schemas.microsoft.com/office/2006/metadata/properties" ma:root="true" ma:fieldsID="f0a5cd0ae7e3a546be3a8a181598c93b" ns2:_="" ns3:_="">
    <xsd:import namespace="e3a6caf9-59cf-44f8-bc83-d10b2f3bd5f1"/>
    <xsd:import namespace="bd41fead-87d1-4995-a196-b374c9a6ed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a6caf9-59cf-44f8-bc83-d10b2f3bd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41fead-87d1-4995-a196-b374c9a6ed2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2E09AF-C68C-466F-829B-B91E6B28B2FA}"/>
</file>

<file path=customXml/itemProps2.xml><?xml version="1.0" encoding="utf-8"?>
<ds:datastoreItem xmlns:ds="http://schemas.openxmlformats.org/officeDocument/2006/customXml" ds:itemID="{0067B062-6369-4322-958A-8D3FCD181295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e3a6caf9-59cf-44f8-bc83-d10b2f3bd5f1"/>
    <ds:schemaRef ds:uri="http://schemas.microsoft.com/office/infopath/2007/PartnerControls"/>
    <ds:schemaRef ds:uri="http://schemas.openxmlformats.org/package/2006/metadata/core-properties"/>
    <ds:schemaRef ds:uri="bd41fead-87d1-4995-a196-b374c9a6ed2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223B0B3-C78F-489D-8B80-CC07F900C9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384</TotalTime>
  <Words>143</Words>
  <Application>Microsoft Office PowerPoint</Application>
  <PresentationFormat>Widescreen</PresentationFormat>
  <Paragraphs>31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Listserv</vt:lpstr>
      <vt:lpstr>Who Can Join</vt:lpstr>
      <vt:lpstr>Purpose </vt:lpstr>
      <vt:lpstr>How it Works</vt:lpstr>
      <vt:lpstr>Replies </vt:lpstr>
      <vt:lpstr>Updates</vt:lpstr>
      <vt:lpstr>Questions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Dan Carmichael</cp:lastModifiedBy>
  <cp:revision>6</cp:revision>
  <cp:lastPrinted>2021-06-08T14:08:17Z</cp:lastPrinted>
  <dcterms:created xsi:type="dcterms:W3CDTF">2016-11-17T18:44:43Z</dcterms:created>
  <dcterms:modified xsi:type="dcterms:W3CDTF">2021-06-08T19:55:32Z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0x010100667B6ED9A2A9C8408894242F9FE22F25</vt:lpwstr>
  </property>
  <property fmtid="{D5CDD505-2E9C-101B-9397-08002B2CF9AE}" pid="3" name="Order">
    <vt:r8>5696400</vt:r8>
  </property>
</Properties>
</file>