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D709B3-7071-4758-9C17-FD66ECF641EA}" v="3" dt="2024-12-13T23:24:48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4E49D-E099-9465-C00C-632005863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5BC4C-B640-1991-79FD-26A787779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E0A3F-6A50-D498-A690-004A5D7F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EF927-0FC6-4F5F-F85E-759992F8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9844C-8138-F5E3-FDB3-352160E30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9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C754C-C6F1-31D6-671B-B3F5EEF74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22297-7DA0-FA2E-3B7B-3F06323D5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9E881-65F3-249E-11C8-336D835F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395A2-BF4C-08F1-13DA-E16FA4C25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C18FF-158C-45E8-BF2A-A01A607F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2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C513CB-4F39-1C8C-65D7-110ED6FCF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47F1B-2849-7DD3-EBA2-BE8988668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E2F4D-E849-9CCF-FCE4-7B9AD75D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9B53-625B-6A3B-0599-6DFCD891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EC12B-ABB2-EC92-3511-72B348ED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0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930E-A60B-2B25-1C5A-2CF12D1BC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430BA-62EE-32CC-459C-6D96302E6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68BD4-FA09-6436-C23F-B0CD7BE82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A0FD7-C6B9-9662-C161-9D657C54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2E723-4A58-4E18-8BE3-EF2A5C472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8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67806-C211-2A56-BE88-D7B3D66FC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F607D-5AE8-E24A-E64E-33FE3561D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771D9-736A-F82C-4643-DDB00997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C8CB0-ED47-5DF1-2B07-303EF799A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41B19-747B-722C-5902-6F46EC23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6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23A27-9EDC-BDBF-515E-6784C64D7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9D2C7-954C-1D4A-93AC-A9058AE1C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7E57E-418D-FCE6-3090-BDEEF449B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47D12-1B83-75F7-8923-A79D5A3A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B146C-D5F9-8A03-6937-CFD7AE52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0B7EE-B590-3A69-C68A-F791B270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4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82191-FA7E-5E6D-6ABE-6D6CF7155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A2136-9903-1DE0-7DBA-1773589F3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340B5-B4A0-6FB8-6B43-8F77DA625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4EEC37-8061-3817-F429-12653290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82AE0B-B0B0-C962-93C4-2649C3C5F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BC0DC-CC11-02DF-3307-A11A6590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6EA27-764B-28D7-C488-626FAE0A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35AD2-26BB-06A4-7C06-6DC62D36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2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65BBF-B135-FB09-9822-04E8239B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30F90-7063-3302-C67A-079BBA01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50FA1-2C9D-90A6-EE42-15F077EB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2E1E9-803E-43AC-FAA0-A4250EA6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4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06AD49-BA54-4D36-7511-344B1B8F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DE4A6-8DEF-55E2-C79B-123294919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F61C1-1A79-D51B-88D6-E254D0FF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1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2D9E4-2381-3252-C0CD-3434D4B84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5869C-8C2C-1E10-52F5-F4CC5FFE9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8F68D4-BA7C-6AF7-DF1C-9454B332E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4F9D6-8021-6DD1-3653-AA0073451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B4C69-40CF-4FE3-1222-12BD59433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73B4E-7F33-5B5B-7327-7AF50F72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3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3916-43C2-0819-4C78-8B176E72D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30FD5E-E27B-0596-F23C-4DC3B76BD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80406-A0CA-6C3A-5422-56D5454F0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DBBFF-4CB1-6B36-3CFA-EBD267F3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F7F38-86A8-C024-030C-C1200404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E7F7D-E443-7185-161F-FB39EE53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5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7DA6B6-AD85-F982-C110-389363B2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DC243-3E1F-F0EE-52DC-164235F26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3DE59-6C9A-8293-26F1-3E98829D6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2E93DB-9F06-4044-B188-D89E2DF7A75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77E55-0F2A-FE32-8C1D-A2F1205DD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372C7-4075-DBF2-E759-839653911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85E411-FD9A-4D99-B1DA-16654889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8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bbys@wayne.ed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CE95-2507-B688-277D-B6FF72F10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580" y="-1844675"/>
            <a:ext cx="9301299" cy="108885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307AB36-DA48-AB35-B618-0DBBCC54D5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83" y="365125"/>
            <a:ext cx="2886777" cy="91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COLES - Michigan Commission on Law Enforcement Standards">
            <a:extLst>
              <a:ext uri="{FF2B5EF4-FFF2-40B4-BE49-F238E27FC236}">
                <a16:creationId xmlns:a16="http://schemas.microsoft.com/office/drawing/2014/main" id="{D8F1C74C-7053-B82A-195E-020CBB8AD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7" y="5324622"/>
            <a:ext cx="1802671" cy="153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ADLEST">
            <a:extLst>
              <a:ext uri="{FF2B5EF4-FFF2-40B4-BE49-F238E27FC236}">
                <a16:creationId xmlns:a16="http://schemas.microsoft.com/office/drawing/2014/main" id="{94C69F50-9715-00E3-A7EB-34C6892DB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5943854"/>
            <a:ext cx="1255265" cy="91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ommunity Oriented Policing Services – Global Justice Resource Center">
            <a:extLst>
              <a:ext uri="{FF2B5EF4-FFF2-40B4-BE49-F238E27FC236}">
                <a16:creationId xmlns:a16="http://schemas.microsoft.com/office/drawing/2014/main" id="{9DF80759-8C1B-EFFB-9B16-E14D1DCD1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904" y="6029712"/>
            <a:ext cx="4016215" cy="77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52863F2-D237-0EC1-9726-AC40839B0B38}"/>
              </a:ext>
            </a:extLst>
          </p:cNvPr>
          <p:cNvSpPr txBox="1"/>
          <p:nvPr/>
        </p:nvSpPr>
        <p:spPr>
          <a:xfrm>
            <a:off x="2053883" y="1166842"/>
            <a:ext cx="975069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De-escalation Training Course – Principles and Practice</a:t>
            </a:r>
          </a:p>
          <a:p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Dates:  22-23 JAN 2025:  T</a:t>
            </a:r>
            <a:r>
              <a:rPr lang="en-US" sz="1600" kern="0" dirty="0">
                <a:solidFill>
                  <a:srgbClr val="212529"/>
                </a:solidFill>
                <a:effectLst/>
                <a:ea typeface="Times New Roman" panose="02020603050405020304" pitchFamily="18" charset="0"/>
              </a:rPr>
              <a:t>wo-day face-to-face training (16 hours).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212529"/>
                </a:solidFill>
              </a:rPr>
              <a:t>Generously hosted by the Livingston County Sheriff’s Office and MMRMA.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212529"/>
                </a:solidFill>
              </a:rPr>
              <a:t>Location: </a:t>
            </a:r>
            <a:r>
              <a:rPr lang="en-US" sz="1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Livingston County EMS Facility, 1911 Tooley Rd, Howell, MI 48855.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Time: 0800-1600 </a:t>
            </a:r>
            <a:r>
              <a:rPr lang="en-US" sz="1600" ker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en-US" sz="1600" ker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 daily.</a:t>
            </a:r>
            <a:endParaRPr lang="en-US" sz="16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kern="0" dirty="0">
                <a:solidFill>
                  <a:srgbClr val="000000"/>
                </a:solidFill>
                <a:cs typeface="Times New Roman" panose="02020603050405020304" pitchFamily="18" charset="0"/>
              </a:rPr>
              <a:t>	                 </a:t>
            </a:r>
            <a:endParaRPr lang="en-US" sz="1600" kern="0" dirty="0">
              <a:solidFill>
                <a:srgbClr val="2125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Training provided by the National De-escalation Training Center – Wayne State University</a:t>
            </a:r>
          </a:p>
          <a:p>
            <a:r>
              <a:rPr lang="en-US" sz="1600" dirty="0">
                <a:ea typeface="Aptos" panose="020B0004020202020204" pitchFamily="34" charset="0"/>
                <a:cs typeface="Times New Roman" panose="02020603050405020304" pitchFamily="18" charset="0"/>
              </a:rPr>
              <a:t>       Detroit, MI - </a:t>
            </a:r>
            <a:r>
              <a:rPr lang="en-US" sz="16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 national and regional headquarters for the National De-escalation Training Center (NDTC). </a:t>
            </a:r>
          </a:p>
          <a:p>
            <a:endParaRPr lang="en-US" sz="16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212529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NDTC training is funded by a DOJ Federal Grant, approved by the Office of Community-Oriented Policing Services (COPS) and certified by the International Association of Directors of Law Enforcement Standards and Training (IADLEST). </a:t>
            </a:r>
            <a:r>
              <a:rPr lang="en-US" sz="1600" kern="0" dirty="0">
                <a:solidFill>
                  <a:srgbClr val="212529"/>
                </a:solidFill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MCOLES certified and approved for CPE Hours.</a:t>
            </a:r>
            <a:endParaRPr lang="en-US" sz="1600" kern="0" dirty="0">
              <a:solidFill>
                <a:srgbClr val="212529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  <a:p>
            <a:r>
              <a:rPr lang="en-US" sz="1600" kern="0" dirty="0">
                <a:solidFill>
                  <a:srgbClr val="212529"/>
                </a:solidFill>
                <a:effectLst/>
                <a:ea typeface="Times New Roman" panose="02020603050405020304" pitchFamily="18" charset="0"/>
              </a:rPr>
              <a:t>Pre-registration is required. Seats are limited. For more information or to register for th</a:t>
            </a:r>
            <a:r>
              <a:rPr lang="en-US" sz="1600" kern="0" dirty="0">
                <a:solidFill>
                  <a:srgbClr val="212529"/>
                </a:solidFill>
                <a:ea typeface="Times New Roman" panose="02020603050405020304" pitchFamily="18" charset="0"/>
              </a:rPr>
              <a:t>e</a:t>
            </a:r>
            <a:r>
              <a:rPr lang="en-US" sz="1600" kern="0" dirty="0">
                <a:solidFill>
                  <a:srgbClr val="212529"/>
                </a:solidFill>
                <a:effectLst/>
                <a:ea typeface="Times New Roman" panose="02020603050405020304" pitchFamily="18" charset="0"/>
              </a:rPr>
              <a:t> training,  contact </a:t>
            </a:r>
            <a:r>
              <a:rPr lang="en-US" sz="1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Abby Schlabach  - </a:t>
            </a:r>
            <a:r>
              <a:rPr lang="en-US" sz="1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6"/>
              </a:rPr>
              <a:t>abbys@wayne.edu</a:t>
            </a:r>
            <a:r>
              <a:rPr lang="en-US" sz="1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or </a:t>
            </a:r>
            <a:r>
              <a:rPr lang="en-US" sz="1600" kern="0" dirty="0">
                <a:solidFill>
                  <a:srgbClr val="010101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Dr. Anthony Wenger at 719-238-0281 / tonywenger@gmail.com.</a:t>
            </a:r>
            <a:endParaRPr lang="en-US" sz="1600" b="1" i="0" dirty="0">
              <a:solidFill>
                <a:srgbClr val="5F6368"/>
              </a:solidFill>
              <a:effectLst/>
            </a:endParaRPr>
          </a:p>
          <a:p>
            <a:endParaRPr lang="en-US" sz="1600" kern="0" dirty="0">
              <a:solidFill>
                <a:srgbClr val="212529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Livingston County Sheriff's Office">
            <a:extLst>
              <a:ext uri="{FF2B5EF4-FFF2-40B4-BE49-F238E27FC236}">
                <a16:creationId xmlns:a16="http://schemas.microsoft.com/office/drawing/2014/main" id="{52220299-DDD3-7D2B-447C-A53DD5E8B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580" y="128617"/>
            <a:ext cx="19050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52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B6ED9A2A9C8408894242F9FE22F25" ma:contentTypeVersion="18" ma:contentTypeDescription="Create a new document." ma:contentTypeScope="" ma:versionID="570e681da0245a2c90c89194f7eb1a13">
  <xsd:schema xmlns:xsd="http://www.w3.org/2001/XMLSchema" xmlns:xs="http://www.w3.org/2001/XMLSchema" xmlns:p="http://schemas.microsoft.com/office/2006/metadata/properties" xmlns:ns2="e3a6caf9-59cf-44f8-bc83-d10b2f3bd5f1" xmlns:ns3="bd41fead-87d1-4995-a196-b374c9a6ed28" targetNamespace="http://schemas.microsoft.com/office/2006/metadata/properties" ma:root="true" ma:fieldsID="02007c2dc50bfb6af0fca8da08535089" ns2:_="" ns3:_="">
    <xsd:import namespace="e3a6caf9-59cf-44f8-bc83-d10b2f3bd5f1"/>
    <xsd:import namespace="bd41fead-87d1-4995-a196-b374c9a6ed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6caf9-59cf-44f8-bc83-d10b2f3bd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f3d8326-dac0-4970-9ad4-bc1911e887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41fead-87d1-4995-a196-b374c9a6ed2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5ba0a08-922c-4fc7-8d43-fadcfb9ef381}" ma:internalName="TaxCatchAll" ma:showField="CatchAllData" ma:web="bd41fead-87d1-4995-a196-b374c9a6ed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a6caf9-59cf-44f8-bc83-d10b2f3bd5f1">
      <Terms xmlns="http://schemas.microsoft.com/office/infopath/2007/PartnerControls"/>
    </lcf76f155ced4ddcb4097134ff3c332f>
    <TaxCatchAll xmlns="bd41fead-87d1-4995-a196-b374c9a6ed28" xsi:nil="true"/>
  </documentManagement>
</p:properties>
</file>

<file path=customXml/itemProps1.xml><?xml version="1.0" encoding="utf-8"?>
<ds:datastoreItem xmlns:ds="http://schemas.openxmlformats.org/officeDocument/2006/customXml" ds:itemID="{712280A2-CB94-42B5-BA2A-4485909139BD}"/>
</file>

<file path=customXml/itemProps2.xml><?xml version="1.0" encoding="utf-8"?>
<ds:datastoreItem xmlns:ds="http://schemas.openxmlformats.org/officeDocument/2006/customXml" ds:itemID="{C1BDC4C4-2869-4B86-824B-6F3515C83B58}"/>
</file>

<file path=customXml/itemProps3.xml><?xml version="1.0" encoding="utf-8"?>
<ds:datastoreItem xmlns:ds="http://schemas.openxmlformats.org/officeDocument/2006/customXml" ds:itemID="{90FF91C8-21B9-464E-B021-B8D2B0145BD8}"/>
</file>

<file path=docProps/app.xml><?xml version="1.0" encoding="utf-8"?>
<Properties xmlns="http://schemas.openxmlformats.org/officeDocument/2006/extended-properties" xmlns:vt="http://schemas.openxmlformats.org/officeDocument/2006/docPropsVTypes">
  <TotalTime>2867</TotalTime>
  <Words>174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anthony wenger</dc:creator>
  <cp:lastModifiedBy>Pamela Keating</cp:lastModifiedBy>
  <cp:revision>5</cp:revision>
  <dcterms:created xsi:type="dcterms:W3CDTF">2024-06-02T14:12:14Z</dcterms:created>
  <dcterms:modified xsi:type="dcterms:W3CDTF">2024-12-16T13:10:35Z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0x010100667B6ED9A2A9C8408894242F9FE22F25</vt:lpwstr>
  </property>
</Properties>
</file>